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699" r:id="rId2"/>
  </p:sldMasterIdLst>
  <p:notesMasterIdLst>
    <p:notesMasterId r:id="rId13"/>
  </p:notesMasterIdLst>
  <p:handoutMasterIdLst>
    <p:handoutMasterId r:id="rId14"/>
  </p:handoutMasterIdLst>
  <p:sldIdLst>
    <p:sldId id="360" r:id="rId3"/>
    <p:sldId id="361" r:id="rId4"/>
    <p:sldId id="362" r:id="rId5"/>
    <p:sldId id="364" r:id="rId6"/>
    <p:sldId id="367" r:id="rId7"/>
    <p:sldId id="365" r:id="rId8"/>
    <p:sldId id="366" r:id="rId9"/>
    <p:sldId id="363" r:id="rId10"/>
    <p:sldId id="368" r:id="rId11"/>
    <p:sldId id="369" r:id="rId12"/>
  </p:sldIdLst>
  <p:sldSz cx="9144000" cy="6858000" type="screen4x3"/>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F34B22DC-0FD2-4BFA-AB82-C98305A20D49}">
          <p14:sldIdLst>
            <p14:sldId id="360"/>
            <p14:sldId id="361"/>
            <p14:sldId id="362"/>
            <p14:sldId id="364"/>
            <p14:sldId id="367"/>
            <p14:sldId id="365"/>
            <p14:sldId id="366"/>
            <p14:sldId id="363"/>
            <p14:sldId id="368"/>
            <p14:sldId id="369"/>
          </p14:sldIdLst>
        </p14:section>
      </p14:sectionLst>
    </p:ex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guide id="3" orient="horz" pos="643" userDrawn="1">
          <p15:clr>
            <a:srgbClr val="A4A3A4"/>
          </p15:clr>
        </p15:guide>
        <p15:guide id="4" orient="horz" pos="3855" userDrawn="1">
          <p15:clr>
            <a:srgbClr val="A4A3A4"/>
          </p15:clr>
        </p15:guide>
        <p15:guide id="5" pos="176" userDrawn="1">
          <p15:clr>
            <a:srgbClr val="A4A3A4"/>
          </p15:clr>
        </p15:guide>
        <p15:guide id="6" pos="5585" userDrawn="1">
          <p15:clr>
            <a:srgbClr val="A4A3A4"/>
          </p15:clr>
        </p15:guide>
        <p15:guide id="7" orient="horz" pos="3923">
          <p15:clr>
            <a:srgbClr val="A4A3A4"/>
          </p15:clr>
        </p15:guide>
        <p15:guide id="8" pos="282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guide id="3" orient="horz" pos="3127">
          <p15:clr>
            <a:srgbClr val="A4A3A4"/>
          </p15:clr>
        </p15:guide>
        <p15:guide id="4"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7BB"/>
    <a:srgbClr val="706F6F"/>
    <a:srgbClr val="EEDC00"/>
    <a:srgbClr val="EEDCFF"/>
    <a:srgbClr val="004757"/>
    <a:srgbClr val="3B3B3A"/>
    <a:srgbClr val="EFDC01"/>
    <a:srgbClr val="707173"/>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F2DE63D5-997A-4646-A377-4702673A728D}">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ile medio 2 - Color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Stile medio 3 - Colore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Stile chiaro 2 - Colore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26" autoAdjust="0"/>
    <p:restoredTop sz="94660" autoAdjust="0"/>
  </p:normalViewPr>
  <p:slideViewPr>
    <p:cSldViewPr snapToGrid="0" showGuides="1">
      <p:cViewPr>
        <p:scale>
          <a:sx n="100" d="100"/>
          <a:sy n="100" d="100"/>
        </p:scale>
        <p:origin x="-432" y="-210"/>
      </p:cViewPr>
      <p:guideLst>
        <p:guide orient="horz" pos="2160"/>
        <p:guide orient="horz" pos="643"/>
        <p:guide orient="horz" pos="3855"/>
        <p:guide orient="horz" pos="3923"/>
        <p:guide pos="2880"/>
        <p:guide pos="176"/>
        <p:guide pos="5585"/>
        <p:guide pos="2820"/>
      </p:guideLst>
    </p:cSldViewPr>
  </p:slideViewPr>
  <p:outlineViewPr>
    <p:cViewPr>
      <p:scale>
        <a:sx n="33" d="100"/>
        <a:sy n="33" d="100"/>
      </p:scale>
      <p:origin x="0" y="50178"/>
    </p:cViewPr>
  </p:outlineViewPr>
  <p:notesTextViewPr>
    <p:cViewPr>
      <p:scale>
        <a:sx n="3" d="2"/>
        <a:sy n="3" d="2"/>
      </p:scale>
      <p:origin x="0" y="0"/>
    </p:cViewPr>
  </p:notesTextViewPr>
  <p:sorterViewPr>
    <p:cViewPr>
      <p:scale>
        <a:sx n="100" d="100"/>
        <a:sy n="100" d="100"/>
      </p:scale>
      <p:origin x="0" y="15192"/>
    </p:cViewPr>
  </p:sorterViewPr>
  <p:notesViewPr>
    <p:cSldViewPr snapToGrid="0" showGuides="1">
      <p:cViewPr varScale="1">
        <p:scale>
          <a:sx n="98" d="100"/>
          <a:sy n="98" d="100"/>
        </p:scale>
        <p:origin x="-3504" y="-96"/>
      </p:cViewPr>
      <p:guideLst>
        <p:guide orient="horz" pos="2880"/>
        <p:guide orient="horz" pos="3127"/>
        <p:guide pos="2160"/>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0BA27F44-93BE-4FB7-9E19-7A628A7EB4B3}" type="datetimeFigureOut">
              <a:rPr lang="it-IT" smtClean="0"/>
              <a:t>22/06/2017</a:t>
            </a:fld>
            <a:endParaRPr lang="it-IT"/>
          </a:p>
        </p:txBody>
      </p:sp>
      <p:sp>
        <p:nvSpPr>
          <p:cNvPr id="4" name="Segnaposto piè di pagina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B34D4E57-A626-483B-A2BF-75876291785D}" type="slidenum">
              <a:rPr lang="it-IT" smtClean="0"/>
              <a:t>‹N›</a:t>
            </a:fld>
            <a:endParaRPr lang="it-IT"/>
          </a:p>
        </p:txBody>
      </p:sp>
    </p:spTree>
    <p:extLst>
      <p:ext uri="{BB962C8B-B14F-4D97-AF65-F5344CB8AC3E}">
        <p14:creationId xmlns:p14="http://schemas.microsoft.com/office/powerpoint/2010/main" val="693443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BEDB3C5-AE6C-4732-8E2E-E751C6E2559C}" type="datetimeFigureOut">
              <a:rPr lang="it-IT" smtClean="0"/>
              <a:t>22/06/2017</a:t>
            </a:fld>
            <a:endParaRPr lang="it-IT"/>
          </a:p>
        </p:txBody>
      </p:sp>
      <p:sp>
        <p:nvSpPr>
          <p:cNvPr id="4" name="Segnaposto immagine diapositiva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4394A5F-BBD8-48D1-BFB7-ADE00A536AA5}" type="slidenum">
              <a:rPr lang="it-IT" smtClean="0"/>
              <a:t>‹N›</a:t>
            </a:fld>
            <a:endParaRPr lang="it-IT"/>
          </a:p>
        </p:txBody>
      </p:sp>
    </p:spTree>
    <p:extLst>
      <p:ext uri="{BB962C8B-B14F-4D97-AF65-F5344CB8AC3E}">
        <p14:creationId xmlns:p14="http://schemas.microsoft.com/office/powerpoint/2010/main" val="925809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33E68804-3F00-4F8A-8110-5A89EE7D11C2}" type="slidenum">
              <a:rPr lang="it-IT" smtClean="0"/>
              <a:t>2</a:t>
            </a:fld>
            <a:endParaRPr lang="it-IT"/>
          </a:p>
        </p:txBody>
      </p:sp>
    </p:spTree>
    <p:extLst>
      <p:ext uri="{BB962C8B-B14F-4D97-AF65-F5344CB8AC3E}">
        <p14:creationId xmlns:p14="http://schemas.microsoft.com/office/powerpoint/2010/main" val="2044335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33E68804-3F00-4F8A-8110-5A89EE7D11C2}" type="slidenum">
              <a:rPr lang="it-IT" smtClean="0"/>
              <a:t>3</a:t>
            </a:fld>
            <a:endParaRPr lang="it-IT"/>
          </a:p>
        </p:txBody>
      </p:sp>
    </p:spTree>
    <p:extLst>
      <p:ext uri="{BB962C8B-B14F-4D97-AF65-F5344CB8AC3E}">
        <p14:creationId xmlns:p14="http://schemas.microsoft.com/office/powerpoint/2010/main" val="20443356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33E68804-3F00-4F8A-8110-5A89EE7D11C2}" type="slidenum">
              <a:rPr lang="it-IT" smtClean="0">
                <a:solidFill>
                  <a:prstClr val="black"/>
                </a:solidFill>
              </a:rPr>
              <a:pPr/>
              <a:t>8</a:t>
            </a:fld>
            <a:endParaRPr lang="it-IT">
              <a:solidFill>
                <a:prstClr val="black"/>
              </a:solidFill>
            </a:endParaRPr>
          </a:p>
        </p:txBody>
      </p:sp>
    </p:spTree>
    <p:extLst>
      <p:ext uri="{BB962C8B-B14F-4D97-AF65-F5344CB8AC3E}">
        <p14:creationId xmlns:p14="http://schemas.microsoft.com/office/powerpoint/2010/main" val="20443356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Copertina + Imm GIALLO">
    <p:spTree>
      <p:nvGrpSpPr>
        <p:cNvPr id="1" name=""/>
        <p:cNvGrpSpPr/>
        <p:nvPr/>
      </p:nvGrpSpPr>
      <p:grpSpPr>
        <a:xfrm>
          <a:off x="0" y="0"/>
          <a:ext cx="0" cy="0"/>
          <a:chOff x="0" y="0"/>
          <a:chExt cx="0" cy="0"/>
        </a:xfrm>
      </p:grpSpPr>
      <p:sp>
        <p:nvSpPr>
          <p:cNvPr id="13" name="Rettangolo 12"/>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p>
        </p:txBody>
      </p:sp>
      <p:sp>
        <p:nvSpPr>
          <p:cNvPr id="29" name="Rettangolo 28"/>
          <p:cNvSpPr/>
          <p:nvPr/>
        </p:nvSpPr>
        <p:spPr>
          <a:xfrm>
            <a:off x="4877991" y="4105202"/>
            <a:ext cx="4000500" cy="1463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solidFill>
                <a:schemeClr val="tx1"/>
              </a:solidFill>
            </a:endParaRPr>
          </a:p>
        </p:txBody>
      </p:sp>
      <p:sp>
        <p:nvSpPr>
          <p:cNvPr id="2" name="Titolo 1"/>
          <p:cNvSpPr>
            <a:spLocks noGrp="1"/>
          </p:cNvSpPr>
          <p:nvPr>
            <p:ph type="ctrTitle" hasCustomPrompt="1"/>
          </p:nvPr>
        </p:nvSpPr>
        <p:spPr>
          <a:xfrm>
            <a:off x="4878221" y="836613"/>
            <a:ext cx="4000500" cy="2387600"/>
          </a:xfrm>
        </p:spPr>
        <p:txBody>
          <a:bodyPr anchor="b">
            <a:noAutofit/>
          </a:bodyPr>
          <a:lstStyle>
            <a:lvl1pPr algn="l">
              <a:lnSpc>
                <a:spcPct val="80000"/>
              </a:lnSpc>
              <a:defRPr sz="3600" b="1">
                <a:solidFill>
                  <a:schemeClr val="tx1"/>
                </a:solidFill>
              </a:defRPr>
            </a:lvl1pPr>
          </a:lstStyle>
          <a:p>
            <a:r>
              <a:rPr lang="it-IT" dirty="0"/>
              <a:t>TITOLO SEZIONE</a:t>
            </a:r>
          </a:p>
        </p:txBody>
      </p:sp>
      <p:sp>
        <p:nvSpPr>
          <p:cNvPr id="25" name="Sottotitolo 2"/>
          <p:cNvSpPr>
            <a:spLocks noGrp="1"/>
          </p:cNvSpPr>
          <p:nvPr>
            <p:ph type="subTitle" idx="1" hasCustomPrompt="1"/>
          </p:nvPr>
        </p:nvSpPr>
        <p:spPr>
          <a:xfrm>
            <a:off x="4878221" y="3582918"/>
            <a:ext cx="4000500" cy="646331"/>
          </a:xfrm>
          <a:prstGeom prst="rect">
            <a:avLst/>
          </a:prstGeom>
          <a:solidFill>
            <a:schemeClr val="bg1"/>
          </a:solidFill>
        </p:spPr>
        <p:txBody>
          <a:bodyPr anchor="ctr">
            <a:normAutofit/>
          </a:bodyPr>
          <a:lstStyle>
            <a:lvl1pPr marL="0" indent="0" algn="l">
              <a:buNone/>
              <a:defRPr sz="1800" b="1"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dirty="0"/>
              <a:t>SOTTOTITOLO</a:t>
            </a:r>
          </a:p>
        </p:txBody>
      </p:sp>
      <p:cxnSp>
        <p:nvCxnSpPr>
          <p:cNvPr id="26" name="Connettore diritto 25"/>
          <p:cNvCxnSpPr/>
          <p:nvPr/>
        </p:nvCxnSpPr>
        <p:spPr>
          <a:xfrm flipV="1">
            <a:off x="4586097" y="3351192"/>
            <a:ext cx="4000500" cy="14381"/>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Connettore diritto 26"/>
          <p:cNvCxnSpPr/>
          <p:nvPr/>
        </p:nvCxnSpPr>
        <p:spPr>
          <a:xfrm>
            <a:off x="4878221" y="5661025"/>
            <a:ext cx="4000500" cy="0"/>
          </a:xfrm>
          <a:prstGeom prst="line">
            <a:avLst/>
          </a:prstGeom>
          <a:ln w="25400" cap="rnd">
            <a:solidFill>
              <a:schemeClr val="bg1"/>
            </a:solidFill>
            <a:round/>
          </a:ln>
        </p:spPr>
        <p:style>
          <a:lnRef idx="1">
            <a:schemeClr val="accent1"/>
          </a:lnRef>
          <a:fillRef idx="0">
            <a:schemeClr val="accent1"/>
          </a:fillRef>
          <a:effectRef idx="0">
            <a:schemeClr val="accent1"/>
          </a:effectRef>
          <a:fontRef idx="minor">
            <a:schemeClr val="tx1"/>
          </a:fontRef>
        </p:style>
      </p:cxnSp>
      <p:sp>
        <p:nvSpPr>
          <p:cNvPr id="28" name="Segnaposto testo 23"/>
          <p:cNvSpPr>
            <a:spLocks noGrp="1"/>
          </p:cNvSpPr>
          <p:nvPr>
            <p:ph type="body" sz="quarter" idx="13" hasCustomPrompt="1"/>
          </p:nvPr>
        </p:nvSpPr>
        <p:spPr>
          <a:xfrm>
            <a:off x="4877991" y="4321251"/>
            <a:ext cx="4000500" cy="725487"/>
          </a:xfrm>
          <a:prstGeom prst="rect">
            <a:avLst/>
          </a:prstGeom>
          <a:solidFill>
            <a:schemeClr val="bg1"/>
          </a:solidFill>
        </p:spPr>
        <p:txBody>
          <a:bodyPr vert="horz" lIns="91440" tIns="45720" rIns="91440" bIns="45720" rtlCol="0" anchor="ctr">
            <a:noAutofit/>
          </a:bodyPr>
          <a:lstStyle>
            <a:lvl1pPr marL="0" indent="0">
              <a:buNone/>
              <a:tabLst/>
              <a:defRPr lang="it-IT" sz="1350" dirty="0" smtClean="0">
                <a:solidFill>
                  <a:schemeClr val="tx1"/>
                </a:solidFill>
              </a:defRPr>
            </a:lvl1pPr>
          </a:lstStyle>
          <a:p>
            <a:pPr marL="171450" lvl="0" indent="-171450"/>
            <a:r>
              <a:rPr lang="it-IT" dirty="0"/>
              <a:t>NOTE</a:t>
            </a:r>
          </a:p>
        </p:txBody>
      </p:sp>
      <p:sp>
        <p:nvSpPr>
          <p:cNvPr id="31" name="Segnaposto immagine 30"/>
          <p:cNvSpPr>
            <a:spLocks noGrp="1"/>
          </p:cNvSpPr>
          <p:nvPr>
            <p:ph type="pic" sz="quarter" idx="14"/>
          </p:nvPr>
        </p:nvSpPr>
        <p:spPr>
          <a:xfrm>
            <a:off x="-230" y="0"/>
            <a:ext cx="4572000" cy="6858000"/>
          </a:xfrm>
          <a:prstGeom prst="rect">
            <a:avLst/>
          </a:prstGeom>
          <a:solidFill>
            <a:schemeClr val="accent2"/>
          </a:solidFill>
        </p:spPr>
        <p:txBody>
          <a:bodyPr anchor="ctr">
            <a:normAutofit/>
          </a:bodyPr>
          <a:lstStyle>
            <a:lvl1pPr marL="0" indent="0" algn="ctr">
              <a:buNone/>
              <a:defRPr sz="2700"/>
            </a:lvl1pPr>
          </a:lstStyle>
          <a:p>
            <a:r>
              <a:rPr lang="it-IT"/>
              <a:t>Fare clic sull'icona per inserire un'immagine</a:t>
            </a:r>
          </a:p>
        </p:txBody>
      </p:sp>
      <p:sp>
        <p:nvSpPr>
          <p:cNvPr id="15" name="Rettangolo 14"/>
          <p:cNvSpPr/>
          <p:nvPr/>
        </p:nvSpPr>
        <p:spPr>
          <a:xfrm>
            <a:off x="6424777" y="6498212"/>
            <a:ext cx="2161822" cy="35979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19" name="Rettangolo 18"/>
          <p:cNvSpPr/>
          <p:nvPr/>
        </p:nvSpPr>
        <p:spPr>
          <a:xfrm>
            <a:off x="8586598" y="5433348"/>
            <a:ext cx="73010" cy="359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0" name="Rettangolo 19"/>
          <p:cNvSpPr/>
          <p:nvPr/>
        </p:nvSpPr>
        <p:spPr>
          <a:xfrm>
            <a:off x="8659606" y="6498206"/>
            <a:ext cx="484394" cy="359794"/>
          </a:xfrm>
          <a:prstGeom prst="rect">
            <a:avLst/>
          </a:prstGeom>
          <a:solidFill>
            <a:srgbClr val="7071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14" name="Rettangolo 13"/>
          <p:cNvSpPr/>
          <p:nvPr userDrawn="1"/>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p>
        </p:txBody>
      </p:sp>
      <p:sp>
        <p:nvSpPr>
          <p:cNvPr id="16" name="Rettangolo 15"/>
          <p:cNvSpPr/>
          <p:nvPr userDrawn="1"/>
        </p:nvSpPr>
        <p:spPr>
          <a:xfrm>
            <a:off x="4877991" y="4105202"/>
            <a:ext cx="4000500" cy="1463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50">
              <a:solidFill>
                <a:schemeClr val="tx1"/>
              </a:solidFill>
            </a:endParaRPr>
          </a:p>
        </p:txBody>
      </p:sp>
      <p:cxnSp>
        <p:nvCxnSpPr>
          <p:cNvPr id="18" name="Connettore diritto 17"/>
          <p:cNvCxnSpPr/>
          <p:nvPr userDrawn="1"/>
        </p:nvCxnSpPr>
        <p:spPr>
          <a:xfrm flipV="1">
            <a:off x="4586097" y="3351192"/>
            <a:ext cx="4000500" cy="14381"/>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1" name="Connettore diritto 20"/>
          <p:cNvCxnSpPr/>
          <p:nvPr userDrawn="1"/>
        </p:nvCxnSpPr>
        <p:spPr>
          <a:xfrm>
            <a:off x="4878221" y="5661025"/>
            <a:ext cx="4000500" cy="0"/>
          </a:xfrm>
          <a:prstGeom prst="line">
            <a:avLst/>
          </a:prstGeom>
          <a:ln w="25400" cap="rnd">
            <a:solidFill>
              <a:schemeClr val="bg1"/>
            </a:solidFill>
            <a:round/>
          </a:ln>
        </p:spPr>
        <p:style>
          <a:lnRef idx="1">
            <a:schemeClr val="accent1"/>
          </a:lnRef>
          <a:fillRef idx="0">
            <a:schemeClr val="accent1"/>
          </a:fillRef>
          <a:effectRef idx="0">
            <a:schemeClr val="accent1"/>
          </a:effectRef>
          <a:fontRef idx="minor">
            <a:schemeClr val="tx1"/>
          </a:fontRef>
        </p:style>
      </p:cxnSp>
      <p:sp>
        <p:nvSpPr>
          <p:cNvPr id="22" name="Rettangolo 21"/>
          <p:cNvSpPr/>
          <p:nvPr userDrawn="1"/>
        </p:nvSpPr>
        <p:spPr>
          <a:xfrm>
            <a:off x="6753225" y="6498212"/>
            <a:ext cx="1833374" cy="35979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4" name="Rettangolo 23"/>
          <p:cNvSpPr/>
          <p:nvPr userDrawn="1"/>
        </p:nvSpPr>
        <p:spPr>
          <a:xfrm>
            <a:off x="8586598" y="5433348"/>
            <a:ext cx="73010" cy="359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30" name="Rettangolo 29"/>
          <p:cNvSpPr/>
          <p:nvPr userDrawn="1"/>
        </p:nvSpPr>
        <p:spPr>
          <a:xfrm>
            <a:off x="8659606" y="6498206"/>
            <a:ext cx="484394" cy="359794"/>
          </a:xfrm>
          <a:prstGeom prst="rect">
            <a:avLst/>
          </a:prstGeom>
          <a:solidFill>
            <a:srgbClr val="7071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4" name="Segnaposto testo 3"/>
          <p:cNvSpPr>
            <a:spLocks noGrp="1"/>
          </p:cNvSpPr>
          <p:nvPr>
            <p:ph type="body" sz="quarter" idx="15" hasCustomPrompt="1"/>
          </p:nvPr>
        </p:nvSpPr>
        <p:spPr>
          <a:xfrm>
            <a:off x="6424777" y="6497638"/>
            <a:ext cx="2161820" cy="360362"/>
          </a:xfrm>
        </p:spPr>
        <p:txBody>
          <a:bodyPr anchor="ctr">
            <a:noAutofit/>
          </a:bodyPr>
          <a:lstStyle>
            <a:lvl1pPr marL="0" indent="0">
              <a:buNone/>
              <a:defRPr sz="675"/>
            </a:lvl1pPr>
            <a:lvl2pPr marL="342900" indent="0">
              <a:buNone/>
              <a:defRPr sz="600"/>
            </a:lvl2pPr>
            <a:lvl3pPr marL="685800" indent="0">
              <a:buNone/>
              <a:defRPr sz="525"/>
            </a:lvl3pPr>
            <a:lvl4pPr marL="1028700" indent="0">
              <a:buNone/>
              <a:defRPr sz="450"/>
            </a:lvl4pPr>
            <a:lvl5pPr marL="1371600" indent="0">
              <a:buNone/>
              <a:defRPr sz="450"/>
            </a:lvl5pPr>
          </a:lstStyle>
          <a:p>
            <a:pPr lvl="0"/>
            <a:r>
              <a:rPr lang="it-IT" dirty="0"/>
              <a:t>Struttura 1° livello - Struttura 2° livello - Struttura 3° livello </a:t>
            </a:r>
          </a:p>
        </p:txBody>
      </p:sp>
      <p:pic>
        <p:nvPicPr>
          <p:cNvPr id="33" name="Immagine 32" descr="PI_logo_o_RGB_p.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4570465" y="6497638"/>
            <a:ext cx="1781708" cy="357988"/>
          </a:xfrm>
          <a:custGeom>
            <a:avLst/>
            <a:gdLst>
              <a:gd name="connsiteX0" fmla="*/ 0 w 1801564"/>
              <a:gd name="connsiteY0" fmla="*/ 0 h 359791"/>
              <a:gd name="connsiteX1" fmla="*/ 1801564 w 1801564"/>
              <a:gd name="connsiteY1" fmla="*/ 0 h 359791"/>
              <a:gd name="connsiteX2" fmla="*/ 1801564 w 1801564"/>
              <a:gd name="connsiteY2" fmla="*/ 359791 h 359791"/>
              <a:gd name="connsiteX3" fmla="*/ 0 w 1801564"/>
              <a:gd name="connsiteY3" fmla="*/ 359791 h 359791"/>
            </a:gdLst>
            <a:ahLst/>
            <a:cxnLst>
              <a:cxn ang="0">
                <a:pos x="connsiteX0" y="connsiteY0"/>
              </a:cxn>
              <a:cxn ang="0">
                <a:pos x="connsiteX1" y="connsiteY1"/>
              </a:cxn>
              <a:cxn ang="0">
                <a:pos x="connsiteX2" y="connsiteY2"/>
              </a:cxn>
              <a:cxn ang="0">
                <a:pos x="connsiteX3" y="connsiteY3"/>
              </a:cxn>
            </a:cxnLst>
            <a:rect l="l" t="t" r="r" b="b"/>
            <a:pathLst>
              <a:path w="1801564" h="359791">
                <a:moveTo>
                  <a:pt x="0" y="0"/>
                </a:moveTo>
                <a:lnTo>
                  <a:pt x="1801564" y="0"/>
                </a:lnTo>
                <a:lnTo>
                  <a:pt x="1801564" y="359791"/>
                </a:lnTo>
                <a:lnTo>
                  <a:pt x="0" y="359791"/>
                </a:lnTo>
                <a:close/>
              </a:path>
            </a:pathLst>
          </a:custGeom>
        </p:spPr>
      </p:pic>
    </p:spTree>
    <p:extLst>
      <p:ext uri="{BB962C8B-B14F-4D97-AF65-F5344CB8AC3E}">
        <p14:creationId xmlns:p14="http://schemas.microsoft.com/office/powerpoint/2010/main" val="4203176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Copertina GIALLO">
    <p:spTree>
      <p:nvGrpSpPr>
        <p:cNvPr id="1" name=""/>
        <p:cNvGrpSpPr/>
        <p:nvPr/>
      </p:nvGrpSpPr>
      <p:grpSpPr>
        <a:xfrm>
          <a:off x="0" y="0"/>
          <a:ext cx="0" cy="0"/>
          <a:chOff x="0" y="0"/>
          <a:chExt cx="0" cy="0"/>
        </a:xfrm>
      </p:grpSpPr>
      <p:sp>
        <p:nvSpPr>
          <p:cNvPr id="25" name="Rettangolo 24"/>
          <p:cNvSpPr/>
          <p:nvPr/>
        </p:nvSpPr>
        <p:spPr>
          <a:xfrm>
            <a:off x="366733" y="3557228"/>
            <a:ext cx="7169663" cy="1463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2100">
              <a:solidFill>
                <a:schemeClr val="tx1"/>
              </a:solidFill>
            </a:endParaRPr>
          </a:p>
        </p:txBody>
      </p:sp>
      <p:sp>
        <p:nvSpPr>
          <p:cNvPr id="2" name="Titolo 1"/>
          <p:cNvSpPr>
            <a:spLocks noGrp="1"/>
          </p:cNvSpPr>
          <p:nvPr>
            <p:ph type="ctrTitle"/>
          </p:nvPr>
        </p:nvSpPr>
        <p:spPr>
          <a:xfrm>
            <a:off x="366733" y="810926"/>
            <a:ext cx="7169663" cy="2387600"/>
          </a:xfrm>
        </p:spPr>
        <p:txBody>
          <a:bodyPr anchor="b">
            <a:noAutofit/>
          </a:bodyPr>
          <a:lstStyle>
            <a:lvl1pPr algn="l">
              <a:defRPr sz="3600" b="1">
                <a:solidFill>
                  <a:schemeClr val="tx1"/>
                </a:solidFill>
              </a:defRPr>
            </a:lvl1pPr>
          </a:lstStyle>
          <a:p>
            <a:r>
              <a:rPr lang="it-IT"/>
              <a:t>Fare clic per modificare lo stile del titolo</a:t>
            </a:r>
            <a:endParaRPr lang="it-IT" dirty="0"/>
          </a:p>
        </p:txBody>
      </p:sp>
      <p:sp>
        <p:nvSpPr>
          <p:cNvPr id="3" name="Sottotitolo 2"/>
          <p:cNvSpPr>
            <a:spLocks noGrp="1"/>
          </p:cNvSpPr>
          <p:nvPr>
            <p:ph type="subTitle" idx="1" hasCustomPrompt="1"/>
          </p:nvPr>
        </p:nvSpPr>
        <p:spPr>
          <a:xfrm>
            <a:off x="366733" y="3557231"/>
            <a:ext cx="7169663" cy="646331"/>
          </a:xfrm>
          <a:prstGeom prst="rect">
            <a:avLst/>
          </a:prstGeom>
          <a:noFill/>
        </p:spPr>
        <p:txBody>
          <a:bodyPr anchor="ctr">
            <a:normAutofit/>
          </a:bodyPr>
          <a:lstStyle>
            <a:lvl1pPr marL="0" indent="0" algn="l">
              <a:buNone/>
              <a:defRPr sz="1800" b="1"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dirty="0"/>
              <a:t>sottotitolo</a:t>
            </a:r>
          </a:p>
        </p:txBody>
      </p:sp>
      <p:cxnSp>
        <p:nvCxnSpPr>
          <p:cNvPr id="17" name="Connettore diritto 16"/>
          <p:cNvCxnSpPr/>
          <p:nvPr/>
        </p:nvCxnSpPr>
        <p:spPr>
          <a:xfrm>
            <a:off x="366733" y="3465226"/>
            <a:ext cx="7169663" cy="0"/>
          </a:xfrm>
          <a:prstGeom prst="line">
            <a:avLst/>
          </a:prstGeom>
          <a:ln w="254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18" name="Connettore diritto 17"/>
          <p:cNvCxnSpPr/>
          <p:nvPr/>
        </p:nvCxnSpPr>
        <p:spPr>
          <a:xfrm>
            <a:off x="366733" y="5113051"/>
            <a:ext cx="7169663" cy="0"/>
          </a:xfrm>
          <a:prstGeom prst="line">
            <a:avLst/>
          </a:prstGeom>
          <a:ln w="25400" cap="rnd">
            <a:solidFill>
              <a:schemeClr val="bg1"/>
            </a:solidFill>
            <a:round/>
          </a:ln>
        </p:spPr>
        <p:style>
          <a:lnRef idx="1">
            <a:schemeClr val="accent1"/>
          </a:lnRef>
          <a:fillRef idx="0">
            <a:schemeClr val="accent1"/>
          </a:fillRef>
          <a:effectRef idx="0">
            <a:schemeClr val="accent1"/>
          </a:effectRef>
          <a:fontRef idx="minor">
            <a:schemeClr val="tx1"/>
          </a:fontRef>
        </p:style>
      </p:cxnSp>
      <p:sp>
        <p:nvSpPr>
          <p:cNvPr id="24" name="Segnaposto testo 23"/>
          <p:cNvSpPr>
            <a:spLocks noGrp="1"/>
          </p:cNvSpPr>
          <p:nvPr>
            <p:ph type="body" sz="quarter" idx="13" hasCustomPrompt="1"/>
          </p:nvPr>
        </p:nvSpPr>
        <p:spPr>
          <a:xfrm>
            <a:off x="366503" y="4295564"/>
            <a:ext cx="7169663" cy="725487"/>
          </a:xfrm>
          <a:prstGeom prst="rect">
            <a:avLst/>
          </a:prstGeom>
          <a:noFill/>
        </p:spPr>
        <p:txBody>
          <a:bodyPr vert="horz" lIns="91440" tIns="45720" rIns="91440" bIns="45720" rtlCol="0" anchor="ctr">
            <a:noAutofit/>
          </a:bodyPr>
          <a:lstStyle>
            <a:lvl1pPr marL="0" indent="0">
              <a:buNone/>
              <a:tabLst/>
              <a:defRPr lang="it-IT" sz="1350" dirty="0" smtClean="0">
                <a:solidFill>
                  <a:schemeClr val="tx1"/>
                </a:solidFill>
              </a:defRPr>
            </a:lvl1pPr>
          </a:lstStyle>
          <a:p>
            <a:pPr marL="171450" lvl="0" indent="-171450"/>
            <a:r>
              <a:rPr lang="it-IT" dirty="0"/>
              <a:t>NOTE</a:t>
            </a:r>
          </a:p>
        </p:txBody>
      </p:sp>
      <p:cxnSp>
        <p:nvCxnSpPr>
          <p:cNvPr id="26" name="Connettore diritto 25"/>
          <p:cNvCxnSpPr/>
          <p:nvPr/>
        </p:nvCxnSpPr>
        <p:spPr>
          <a:xfrm>
            <a:off x="-1" y="3304055"/>
            <a:ext cx="8586598" cy="0"/>
          </a:xfrm>
          <a:prstGeom prst="line">
            <a:avLst/>
          </a:prstGeom>
          <a:ln w="50800" cap="flat">
            <a:solidFill>
              <a:schemeClr val="accent3"/>
            </a:solidFill>
            <a:miter lim="800000"/>
          </a:ln>
        </p:spPr>
        <p:style>
          <a:lnRef idx="1">
            <a:schemeClr val="accent1"/>
          </a:lnRef>
          <a:fillRef idx="0">
            <a:schemeClr val="accent1"/>
          </a:fillRef>
          <a:effectRef idx="0">
            <a:schemeClr val="accent1"/>
          </a:effectRef>
          <a:fontRef idx="minor">
            <a:schemeClr val="tx1"/>
          </a:fontRef>
        </p:style>
      </p:cxnSp>
      <p:sp>
        <p:nvSpPr>
          <p:cNvPr id="33" name="Rettangolo 32"/>
          <p:cNvSpPr/>
          <p:nvPr/>
        </p:nvSpPr>
        <p:spPr>
          <a:xfrm>
            <a:off x="2398354" y="6498212"/>
            <a:ext cx="6188243" cy="35979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34" name="Rettangolo 33"/>
          <p:cNvSpPr/>
          <p:nvPr/>
        </p:nvSpPr>
        <p:spPr>
          <a:xfrm rot="10800000">
            <a:off x="-1" y="6498212"/>
            <a:ext cx="469842" cy="359788"/>
          </a:xfrm>
          <a:prstGeom prst="rect">
            <a:avLst/>
          </a:prstGeom>
          <a:solidFill>
            <a:srgbClr val="EFDC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37" name="Rettangolo 36"/>
          <p:cNvSpPr/>
          <p:nvPr/>
        </p:nvSpPr>
        <p:spPr>
          <a:xfrm>
            <a:off x="8586598" y="6498209"/>
            <a:ext cx="73010" cy="359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38" name="Rettangolo 37"/>
          <p:cNvSpPr/>
          <p:nvPr/>
        </p:nvSpPr>
        <p:spPr>
          <a:xfrm>
            <a:off x="8659606" y="6498206"/>
            <a:ext cx="484394" cy="359794"/>
          </a:xfrm>
          <a:prstGeom prst="rect">
            <a:avLst/>
          </a:prstGeom>
          <a:solidFill>
            <a:srgbClr val="7071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cxnSp>
        <p:nvCxnSpPr>
          <p:cNvPr id="14" name="Connettore diritto 13"/>
          <p:cNvCxnSpPr/>
          <p:nvPr/>
        </p:nvCxnSpPr>
        <p:spPr>
          <a:xfrm>
            <a:off x="8658417" y="3304055"/>
            <a:ext cx="485584" cy="0"/>
          </a:xfrm>
          <a:prstGeom prst="line">
            <a:avLst/>
          </a:prstGeom>
          <a:ln w="50800" cap="flat">
            <a:solidFill>
              <a:srgbClr val="707173"/>
            </a:solidFill>
            <a:miter lim="800000"/>
          </a:ln>
        </p:spPr>
        <p:style>
          <a:lnRef idx="1">
            <a:schemeClr val="accent1"/>
          </a:lnRef>
          <a:fillRef idx="0">
            <a:schemeClr val="accent1"/>
          </a:fillRef>
          <a:effectRef idx="0">
            <a:schemeClr val="accent1"/>
          </a:effectRef>
          <a:fontRef idx="minor">
            <a:schemeClr val="tx1"/>
          </a:fontRef>
        </p:style>
      </p:cxnSp>
      <p:sp>
        <p:nvSpPr>
          <p:cNvPr id="15" name="Rettangolo 14"/>
          <p:cNvSpPr/>
          <p:nvPr userDrawn="1"/>
        </p:nvSpPr>
        <p:spPr>
          <a:xfrm>
            <a:off x="366733" y="3557228"/>
            <a:ext cx="7169663" cy="14638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2100">
              <a:solidFill>
                <a:schemeClr val="tx1"/>
              </a:solidFill>
            </a:endParaRPr>
          </a:p>
        </p:txBody>
      </p:sp>
      <p:cxnSp>
        <p:nvCxnSpPr>
          <p:cNvPr id="16" name="Connettore diritto 15"/>
          <p:cNvCxnSpPr/>
          <p:nvPr userDrawn="1"/>
        </p:nvCxnSpPr>
        <p:spPr>
          <a:xfrm>
            <a:off x="366733" y="3465226"/>
            <a:ext cx="7169663" cy="0"/>
          </a:xfrm>
          <a:prstGeom prst="line">
            <a:avLst/>
          </a:prstGeom>
          <a:ln w="254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19" name="Connettore diritto 18"/>
          <p:cNvCxnSpPr/>
          <p:nvPr userDrawn="1"/>
        </p:nvCxnSpPr>
        <p:spPr>
          <a:xfrm>
            <a:off x="366733" y="5113051"/>
            <a:ext cx="7169663" cy="0"/>
          </a:xfrm>
          <a:prstGeom prst="line">
            <a:avLst/>
          </a:prstGeom>
          <a:ln w="25400"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20" name="Connettore diritto 19"/>
          <p:cNvCxnSpPr/>
          <p:nvPr userDrawn="1"/>
        </p:nvCxnSpPr>
        <p:spPr>
          <a:xfrm>
            <a:off x="-1" y="3304055"/>
            <a:ext cx="8586598" cy="0"/>
          </a:xfrm>
          <a:prstGeom prst="line">
            <a:avLst/>
          </a:prstGeom>
          <a:ln w="50800" cap="flat">
            <a:solidFill>
              <a:schemeClr val="accent3"/>
            </a:solidFill>
            <a:miter lim="800000"/>
          </a:ln>
        </p:spPr>
        <p:style>
          <a:lnRef idx="1">
            <a:schemeClr val="accent1"/>
          </a:lnRef>
          <a:fillRef idx="0">
            <a:schemeClr val="accent1"/>
          </a:fillRef>
          <a:effectRef idx="0">
            <a:schemeClr val="accent1"/>
          </a:effectRef>
          <a:fontRef idx="minor">
            <a:schemeClr val="tx1"/>
          </a:fontRef>
        </p:style>
      </p:cxnSp>
      <p:sp>
        <p:nvSpPr>
          <p:cNvPr id="22" name="Rettangolo 21"/>
          <p:cNvSpPr/>
          <p:nvPr userDrawn="1"/>
        </p:nvSpPr>
        <p:spPr>
          <a:xfrm rot="10800000">
            <a:off x="-1" y="6498212"/>
            <a:ext cx="469842" cy="359788"/>
          </a:xfrm>
          <a:prstGeom prst="rect">
            <a:avLst/>
          </a:prstGeom>
          <a:solidFill>
            <a:srgbClr val="EFDC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7" name="Rettangolo 26"/>
          <p:cNvSpPr/>
          <p:nvPr userDrawn="1"/>
        </p:nvSpPr>
        <p:spPr>
          <a:xfrm>
            <a:off x="8586598" y="6498209"/>
            <a:ext cx="73010" cy="359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8" name="Rettangolo 27"/>
          <p:cNvSpPr/>
          <p:nvPr userDrawn="1"/>
        </p:nvSpPr>
        <p:spPr>
          <a:xfrm>
            <a:off x="8659606" y="6498206"/>
            <a:ext cx="484394" cy="359794"/>
          </a:xfrm>
          <a:prstGeom prst="rect">
            <a:avLst/>
          </a:prstGeom>
          <a:solidFill>
            <a:srgbClr val="70717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cxnSp>
        <p:nvCxnSpPr>
          <p:cNvPr id="29" name="Connettore diritto 28"/>
          <p:cNvCxnSpPr/>
          <p:nvPr userDrawn="1"/>
        </p:nvCxnSpPr>
        <p:spPr>
          <a:xfrm>
            <a:off x="8658417" y="3304055"/>
            <a:ext cx="485584" cy="0"/>
          </a:xfrm>
          <a:prstGeom prst="line">
            <a:avLst/>
          </a:prstGeom>
          <a:ln w="50800" cap="flat">
            <a:solidFill>
              <a:srgbClr val="707173"/>
            </a:solidFill>
            <a:miter lim="800000"/>
          </a:ln>
        </p:spPr>
        <p:style>
          <a:lnRef idx="1">
            <a:schemeClr val="accent1"/>
          </a:lnRef>
          <a:fillRef idx="0">
            <a:schemeClr val="accent1"/>
          </a:fillRef>
          <a:effectRef idx="0">
            <a:schemeClr val="accent1"/>
          </a:effectRef>
          <a:fontRef idx="minor">
            <a:schemeClr val="tx1"/>
          </a:fontRef>
        </p:style>
      </p:cxnSp>
      <p:sp>
        <p:nvSpPr>
          <p:cNvPr id="30" name="Segnaposto testo 3"/>
          <p:cNvSpPr>
            <a:spLocks noGrp="1"/>
          </p:cNvSpPr>
          <p:nvPr>
            <p:ph type="body" sz="quarter" idx="15" hasCustomPrompt="1"/>
          </p:nvPr>
        </p:nvSpPr>
        <p:spPr>
          <a:xfrm>
            <a:off x="2398353" y="6497638"/>
            <a:ext cx="5958247" cy="360362"/>
          </a:xfrm>
        </p:spPr>
        <p:txBody>
          <a:bodyPr anchor="ctr">
            <a:noAutofit/>
          </a:bodyPr>
          <a:lstStyle>
            <a:lvl1pPr marL="0" indent="0">
              <a:buNone/>
              <a:defRPr sz="675"/>
            </a:lvl1pPr>
            <a:lvl2pPr marL="342900" indent="0">
              <a:buNone/>
              <a:defRPr sz="600"/>
            </a:lvl2pPr>
            <a:lvl3pPr marL="685800" indent="0">
              <a:buNone/>
              <a:defRPr sz="525"/>
            </a:lvl3pPr>
            <a:lvl4pPr marL="1028700" indent="0">
              <a:buNone/>
              <a:defRPr sz="450"/>
            </a:lvl4pPr>
            <a:lvl5pPr marL="1371600" indent="0">
              <a:buNone/>
              <a:defRPr sz="450"/>
            </a:lvl5pPr>
          </a:lstStyle>
          <a:p>
            <a:pPr lvl="0"/>
            <a:r>
              <a:rPr lang="it-IT" dirty="0"/>
              <a:t>Struttura 1° livello - Struttura 2° livello - Struttura 3° livello </a:t>
            </a:r>
          </a:p>
        </p:txBody>
      </p:sp>
      <p:pic>
        <p:nvPicPr>
          <p:cNvPr id="31" name="Immagine 30" descr="PI_logo_o_RGB_p.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a:xfrm>
            <a:off x="544042" y="6497638"/>
            <a:ext cx="1781708" cy="357988"/>
          </a:xfrm>
          <a:custGeom>
            <a:avLst/>
            <a:gdLst>
              <a:gd name="connsiteX0" fmla="*/ 0 w 1801564"/>
              <a:gd name="connsiteY0" fmla="*/ 0 h 359791"/>
              <a:gd name="connsiteX1" fmla="*/ 1801564 w 1801564"/>
              <a:gd name="connsiteY1" fmla="*/ 0 h 359791"/>
              <a:gd name="connsiteX2" fmla="*/ 1801564 w 1801564"/>
              <a:gd name="connsiteY2" fmla="*/ 359791 h 359791"/>
              <a:gd name="connsiteX3" fmla="*/ 0 w 1801564"/>
              <a:gd name="connsiteY3" fmla="*/ 359791 h 359791"/>
            </a:gdLst>
            <a:ahLst/>
            <a:cxnLst>
              <a:cxn ang="0">
                <a:pos x="connsiteX0" y="connsiteY0"/>
              </a:cxn>
              <a:cxn ang="0">
                <a:pos x="connsiteX1" y="connsiteY1"/>
              </a:cxn>
              <a:cxn ang="0">
                <a:pos x="connsiteX2" y="connsiteY2"/>
              </a:cxn>
              <a:cxn ang="0">
                <a:pos x="connsiteX3" y="connsiteY3"/>
              </a:cxn>
            </a:cxnLst>
            <a:rect l="l" t="t" r="r" b="b"/>
            <a:pathLst>
              <a:path w="1801564" h="359791">
                <a:moveTo>
                  <a:pt x="0" y="0"/>
                </a:moveTo>
                <a:lnTo>
                  <a:pt x="1801564" y="0"/>
                </a:lnTo>
                <a:lnTo>
                  <a:pt x="1801564" y="359791"/>
                </a:lnTo>
                <a:lnTo>
                  <a:pt x="0" y="359791"/>
                </a:lnTo>
                <a:close/>
              </a:path>
            </a:pathLst>
          </a:custGeom>
        </p:spPr>
      </p:pic>
    </p:spTree>
    <p:extLst>
      <p:ext uri="{BB962C8B-B14F-4D97-AF65-F5344CB8AC3E}">
        <p14:creationId xmlns:p14="http://schemas.microsoft.com/office/powerpoint/2010/main" val="3159171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Immagine Pagina Intera">
    <p:spTree>
      <p:nvGrpSpPr>
        <p:cNvPr id="1" name=""/>
        <p:cNvGrpSpPr/>
        <p:nvPr/>
      </p:nvGrpSpPr>
      <p:grpSpPr>
        <a:xfrm>
          <a:off x="0" y="0"/>
          <a:ext cx="0" cy="0"/>
          <a:chOff x="0" y="0"/>
          <a:chExt cx="0" cy="0"/>
        </a:xfrm>
      </p:grpSpPr>
      <p:sp>
        <p:nvSpPr>
          <p:cNvPr id="5" name="Segnaposto immagine 4"/>
          <p:cNvSpPr>
            <a:spLocks noGrp="1"/>
          </p:cNvSpPr>
          <p:nvPr>
            <p:ph type="pic" sz="quarter" idx="10" hasCustomPrompt="1"/>
          </p:nvPr>
        </p:nvSpPr>
        <p:spPr>
          <a:xfrm>
            <a:off x="0" y="0"/>
            <a:ext cx="9144000" cy="6858000"/>
          </a:xfrm>
          <a:prstGeom prst="rect">
            <a:avLst/>
          </a:prstGeom>
        </p:spPr>
        <p:txBody>
          <a:bodyPr anchor="ctr">
            <a:normAutofit/>
          </a:bodyPr>
          <a:lstStyle>
            <a:lvl1pPr marL="0" indent="0" algn="ctr">
              <a:buNone/>
              <a:defRPr sz="3000" baseline="0"/>
            </a:lvl1pPr>
          </a:lstStyle>
          <a:p>
            <a:r>
              <a:rPr lang="it-IT" dirty="0"/>
              <a:t>IMMAGINE A PAGINA INTERA</a:t>
            </a:r>
          </a:p>
          <a:p>
            <a:r>
              <a:rPr lang="it-IT" dirty="0"/>
              <a:t>Cliccare per inserire</a:t>
            </a:r>
          </a:p>
        </p:txBody>
      </p:sp>
    </p:spTree>
    <p:extLst>
      <p:ext uri="{BB962C8B-B14F-4D97-AF65-F5344CB8AC3E}">
        <p14:creationId xmlns:p14="http://schemas.microsoft.com/office/powerpoint/2010/main" val="4243703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STD Testo">
    <p:spTree>
      <p:nvGrpSpPr>
        <p:cNvPr id="1" name=""/>
        <p:cNvGrpSpPr/>
        <p:nvPr/>
      </p:nvGrpSpPr>
      <p:grpSpPr>
        <a:xfrm>
          <a:off x="0" y="0"/>
          <a:ext cx="0" cy="0"/>
          <a:chOff x="0" y="0"/>
          <a:chExt cx="0" cy="0"/>
        </a:xfrm>
      </p:grpSpPr>
      <p:sp>
        <p:nvSpPr>
          <p:cNvPr id="2" name="Titolo 1"/>
          <p:cNvSpPr>
            <a:spLocks noGrp="1"/>
          </p:cNvSpPr>
          <p:nvPr>
            <p:ph type="title" hasCustomPrompt="1"/>
          </p:nvPr>
        </p:nvSpPr>
        <p:spPr>
          <a:xfrm>
            <a:off x="278608" y="35496"/>
            <a:ext cx="8563940" cy="358951"/>
          </a:xfrm>
          <a:prstGeom prst="rect">
            <a:avLst/>
          </a:prstGeom>
        </p:spPr>
        <p:txBody>
          <a:bodyPr/>
          <a:lstStyle>
            <a:lvl1pPr>
              <a:defRPr>
                <a:solidFill>
                  <a:schemeClr val="tx2"/>
                </a:solidFill>
              </a:defRPr>
            </a:lvl1pPr>
          </a:lstStyle>
          <a:p>
            <a:r>
              <a:rPr lang="it-IT" dirty="0"/>
              <a:t>Titolo SLIDE (</a:t>
            </a:r>
            <a:r>
              <a:rPr lang="it-IT" dirty="0" err="1"/>
              <a:t>arial</a:t>
            </a:r>
            <a:r>
              <a:rPr lang="it-IT" dirty="0"/>
              <a:t> </a:t>
            </a:r>
            <a:r>
              <a:rPr lang="it-IT" dirty="0" err="1"/>
              <a:t>max</a:t>
            </a:r>
            <a:r>
              <a:rPr lang="it-IT" dirty="0"/>
              <a:t> 18, </a:t>
            </a:r>
            <a:r>
              <a:rPr lang="it-IT" dirty="0" err="1"/>
              <a:t>bold</a:t>
            </a:r>
            <a:r>
              <a:rPr lang="it-IT" dirty="0"/>
              <a:t>, maiuscolo, blu, </a:t>
            </a:r>
            <a:r>
              <a:rPr lang="it-IT" dirty="0" err="1"/>
              <a:t>max</a:t>
            </a:r>
            <a:r>
              <a:rPr lang="it-IT" dirty="0"/>
              <a:t> 2 righe)</a:t>
            </a:r>
          </a:p>
        </p:txBody>
      </p:sp>
      <p:sp>
        <p:nvSpPr>
          <p:cNvPr id="17" name="Segnaposto testo 16"/>
          <p:cNvSpPr>
            <a:spLocks noGrp="1"/>
          </p:cNvSpPr>
          <p:nvPr>
            <p:ph type="body" sz="quarter" idx="14"/>
          </p:nvPr>
        </p:nvSpPr>
        <p:spPr>
          <a:xfrm>
            <a:off x="278607" y="1016002"/>
            <a:ext cx="8586788" cy="5097463"/>
          </a:xfrm>
          <a:prstGeom prst="rect">
            <a:avLst/>
          </a:prstGeom>
          <a:ln w="25400" cap="rnd">
            <a:noFill/>
          </a:ln>
        </p:spPr>
        <p:txBody>
          <a:bodyPr vert="horz" lIns="91440" tIns="45720" rIns="91440" bIns="45720" rtlCol="0">
            <a:normAutofit/>
          </a:bodyPr>
          <a:lstStyle>
            <a:lvl1pPr>
              <a:buClr>
                <a:srgbClr val="707173"/>
              </a:buClr>
              <a:defRPr lang="it-IT" sz="1500" dirty="0" smtClean="0"/>
            </a:lvl1pPr>
            <a:lvl2pPr>
              <a:buClr>
                <a:srgbClr val="707173"/>
              </a:buClr>
              <a:defRPr lang="it-IT" sz="1350" dirty="0" smtClean="0"/>
            </a:lvl2pPr>
            <a:lvl3pPr marL="807244" indent="-121444">
              <a:buClr>
                <a:srgbClr val="707173"/>
              </a:buClr>
              <a:defRPr lang="it-IT" sz="1200" dirty="0" smtClean="0"/>
            </a:lvl3pPr>
            <a:lvl4pPr marL="1143000" indent="-114300">
              <a:buClr>
                <a:srgbClr val="707173"/>
              </a:buClr>
              <a:defRPr lang="it-IT" sz="1050" dirty="0" smtClean="0"/>
            </a:lvl4pPr>
            <a:lvl5pPr marL="1478756" indent="-107156">
              <a:buClr>
                <a:srgbClr val="707173"/>
              </a:buClr>
              <a:defRPr lang="it-IT" sz="1050" dirty="0"/>
            </a:lvl5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it-IT" dirty="0"/>
          </a:p>
        </p:txBody>
      </p:sp>
      <p:sp>
        <p:nvSpPr>
          <p:cNvPr id="25" name="Segnaposto testo 24"/>
          <p:cNvSpPr>
            <a:spLocks noGrp="1"/>
          </p:cNvSpPr>
          <p:nvPr>
            <p:ph type="body" sz="quarter" idx="15" hasCustomPrompt="1"/>
          </p:nvPr>
        </p:nvSpPr>
        <p:spPr>
          <a:xfrm>
            <a:off x="278608" y="360575"/>
            <a:ext cx="8563940" cy="385763"/>
          </a:xfrm>
          <a:prstGeom prst="rect">
            <a:avLst/>
          </a:prstGeom>
        </p:spPr>
        <p:txBody>
          <a:bodyPr anchor="ctr">
            <a:noAutofit/>
          </a:bodyPr>
          <a:lstStyle>
            <a:lvl1pPr marL="0" indent="0">
              <a:buNone/>
              <a:defRPr sz="1400" cap="all" baseline="0">
                <a:solidFill>
                  <a:schemeClr val="tx2"/>
                </a:solidFill>
              </a:defRPr>
            </a:lvl1pPr>
            <a:lvl2pPr marL="342900" indent="0">
              <a:buNone/>
              <a:defRPr/>
            </a:lvl2pPr>
            <a:lvl3pPr marL="685800" indent="0">
              <a:buNone/>
              <a:defRPr/>
            </a:lvl3pPr>
            <a:lvl4pPr marL="1028700" indent="0">
              <a:buNone/>
              <a:defRPr/>
            </a:lvl4pPr>
            <a:lvl5pPr marL="1371600" indent="0">
              <a:buNone/>
              <a:defRPr/>
            </a:lvl5pPr>
          </a:lstStyle>
          <a:p>
            <a:pPr lvl="0"/>
            <a:r>
              <a:rPr lang="it-IT" dirty="0"/>
              <a:t>SOTTOTITOLO (corpo </a:t>
            </a:r>
            <a:r>
              <a:rPr lang="it-IT" dirty="0" err="1"/>
              <a:t>arial</a:t>
            </a:r>
            <a:r>
              <a:rPr lang="it-IT" dirty="0"/>
              <a:t> </a:t>
            </a:r>
            <a:r>
              <a:rPr lang="it-IT" dirty="0" err="1"/>
              <a:t>max</a:t>
            </a:r>
            <a:r>
              <a:rPr lang="it-IT" dirty="0"/>
              <a:t> 14, maiuscolo, blu, </a:t>
            </a:r>
            <a:r>
              <a:rPr lang="it-IT" dirty="0" err="1"/>
              <a:t>max</a:t>
            </a:r>
            <a:r>
              <a:rPr lang="it-IT" dirty="0"/>
              <a:t> 1 riga)</a:t>
            </a:r>
          </a:p>
        </p:txBody>
      </p:sp>
      <p:sp>
        <p:nvSpPr>
          <p:cNvPr id="3" name="Segnaposto numero diapositiva 2"/>
          <p:cNvSpPr>
            <a:spLocks noGrp="1"/>
          </p:cNvSpPr>
          <p:nvPr>
            <p:ph type="sldNum" sz="quarter" idx="16"/>
          </p:nvPr>
        </p:nvSpPr>
        <p:spPr>
          <a:xfrm>
            <a:off x="8659606" y="6500816"/>
            <a:ext cx="484394" cy="357187"/>
          </a:xfrm>
          <a:prstGeom prst="rect">
            <a:avLst/>
          </a:prstGeom>
        </p:spPr>
        <p:txBody>
          <a:bodyPr/>
          <a:lstStyle/>
          <a:p>
            <a:fld id="{B87FA73C-A7EE-4241-A631-441DFD16C2EB}" type="slidenum">
              <a:rPr lang="it-IT" smtClean="0"/>
              <a:pPr/>
              <a:t>‹N›</a:t>
            </a:fld>
            <a:endParaRPr lang="it-IT" dirty="0"/>
          </a:p>
        </p:txBody>
      </p:sp>
    </p:spTree>
    <p:extLst>
      <p:ext uri="{BB962C8B-B14F-4D97-AF65-F5344CB8AC3E}">
        <p14:creationId xmlns:p14="http://schemas.microsoft.com/office/powerpoint/2010/main" val="1849116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STD Testo 2 Colonne">
    <p:spTree>
      <p:nvGrpSpPr>
        <p:cNvPr id="1" name=""/>
        <p:cNvGrpSpPr/>
        <p:nvPr/>
      </p:nvGrpSpPr>
      <p:grpSpPr>
        <a:xfrm>
          <a:off x="0" y="0"/>
          <a:ext cx="0" cy="0"/>
          <a:chOff x="0" y="0"/>
          <a:chExt cx="0" cy="0"/>
        </a:xfrm>
      </p:grpSpPr>
      <p:sp>
        <p:nvSpPr>
          <p:cNvPr id="3" name="Segnaposto numero diapositiva 2"/>
          <p:cNvSpPr>
            <a:spLocks noGrp="1"/>
          </p:cNvSpPr>
          <p:nvPr>
            <p:ph type="sldNum" sz="quarter" idx="23"/>
          </p:nvPr>
        </p:nvSpPr>
        <p:spPr>
          <a:xfrm>
            <a:off x="8658417" y="6498211"/>
            <a:ext cx="484394" cy="359791"/>
          </a:xfrm>
          <a:prstGeom prst="rect">
            <a:avLst/>
          </a:prstGeom>
        </p:spPr>
        <p:txBody>
          <a:bodyPr/>
          <a:lstStyle/>
          <a:p>
            <a:fld id="{B87FA73C-A7EE-4241-A631-441DFD16C2EB}" type="slidenum">
              <a:rPr lang="it-IT" smtClean="0"/>
              <a:pPr/>
              <a:t>‹N›</a:t>
            </a:fld>
            <a:endParaRPr lang="it-IT" dirty="0"/>
          </a:p>
        </p:txBody>
      </p:sp>
      <p:sp>
        <p:nvSpPr>
          <p:cNvPr id="14" name="Titolo 1"/>
          <p:cNvSpPr>
            <a:spLocks noGrp="1"/>
          </p:cNvSpPr>
          <p:nvPr>
            <p:ph type="title" hasCustomPrompt="1"/>
          </p:nvPr>
        </p:nvSpPr>
        <p:spPr>
          <a:xfrm>
            <a:off x="278608" y="35496"/>
            <a:ext cx="8563940" cy="358951"/>
          </a:xfrm>
          <a:prstGeom prst="rect">
            <a:avLst/>
          </a:prstGeom>
        </p:spPr>
        <p:txBody>
          <a:bodyPr/>
          <a:lstStyle>
            <a:lvl1pPr>
              <a:defRPr>
                <a:solidFill>
                  <a:schemeClr val="tx2"/>
                </a:solidFill>
              </a:defRPr>
            </a:lvl1pPr>
          </a:lstStyle>
          <a:p>
            <a:r>
              <a:rPr lang="it-IT" dirty="0"/>
              <a:t>Titolo SLIDE (</a:t>
            </a:r>
            <a:r>
              <a:rPr lang="it-IT" dirty="0" err="1"/>
              <a:t>arial</a:t>
            </a:r>
            <a:r>
              <a:rPr lang="it-IT" dirty="0"/>
              <a:t> </a:t>
            </a:r>
            <a:r>
              <a:rPr lang="it-IT" dirty="0" err="1"/>
              <a:t>max</a:t>
            </a:r>
            <a:r>
              <a:rPr lang="it-IT" dirty="0"/>
              <a:t> 18, </a:t>
            </a:r>
            <a:r>
              <a:rPr lang="it-IT" dirty="0" err="1"/>
              <a:t>bold</a:t>
            </a:r>
            <a:r>
              <a:rPr lang="it-IT" dirty="0"/>
              <a:t>, maiuscolo, blu, </a:t>
            </a:r>
            <a:r>
              <a:rPr lang="it-IT" dirty="0" err="1"/>
              <a:t>max</a:t>
            </a:r>
            <a:r>
              <a:rPr lang="it-IT" dirty="0"/>
              <a:t> 2 righe)</a:t>
            </a:r>
          </a:p>
        </p:txBody>
      </p:sp>
      <p:sp>
        <p:nvSpPr>
          <p:cNvPr id="15" name="Segnaposto testo 24"/>
          <p:cNvSpPr>
            <a:spLocks noGrp="1"/>
          </p:cNvSpPr>
          <p:nvPr>
            <p:ph type="body" sz="quarter" idx="15" hasCustomPrompt="1"/>
          </p:nvPr>
        </p:nvSpPr>
        <p:spPr>
          <a:xfrm>
            <a:off x="278608" y="360575"/>
            <a:ext cx="8563940" cy="385763"/>
          </a:xfrm>
          <a:prstGeom prst="rect">
            <a:avLst/>
          </a:prstGeom>
        </p:spPr>
        <p:txBody>
          <a:bodyPr anchor="ctr">
            <a:noAutofit/>
          </a:bodyPr>
          <a:lstStyle>
            <a:lvl1pPr marL="0" indent="0">
              <a:buNone/>
              <a:defRPr sz="1400" cap="all" baseline="0">
                <a:solidFill>
                  <a:schemeClr val="tx2"/>
                </a:solidFill>
              </a:defRPr>
            </a:lvl1pPr>
            <a:lvl2pPr marL="342900" indent="0">
              <a:buNone/>
              <a:defRPr/>
            </a:lvl2pPr>
            <a:lvl3pPr marL="685800" indent="0">
              <a:buNone/>
              <a:defRPr/>
            </a:lvl3pPr>
            <a:lvl4pPr marL="1028700" indent="0">
              <a:buNone/>
              <a:defRPr/>
            </a:lvl4pPr>
            <a:lvl5pPr marL="1371600" indent="0">
              <a:buNone/>
              <a:defRPr/>
            </a:lvl5pPr>
          </a:lstStyle>
          <a:p>
            <a:pPr lvl="0"/>
            <a:r>
              <a:rPr lang="it-IT" dirty="0"/>
              <a:t>SOTTOTITOLO (corpo </a:t>
            </a:r>
            <a:r>
              <a:rPr lang="it-IT" dirty="0" err="1"/>
              <a:t>arial</a:t>
            </a:r>
            <a:r>
              <a:rPr lang="it-IT" dirty="0"/>
              <a:t> </a:t>
            </a:r>
            <a:r>
              <a:rPr lang="it-IT" dirty="0" err="1"/>
              <a:t>max</a:t>
            </a:r>
            <a:r>
              <a:rPr lang="it-IT" dirty="0"/>
              <a:t> 14, maiuscolo, blu, </a:t>
            </a:r>
            <a:r>
              <a:rPr lang="it-IT" dirty="0" err="1"/>
              <a:t>max</a:t>
            </a:r>
            <a:r>
              <a:rPr lang="it-IT" dirty="0"/>
              <a:t> 1 riga)</a:t>
            </a:r>
          </a:p>
        </p:txBody>
      </p:sp>
      <p:sp>
        <p:nvSpPr>
          <p:cNvPr id="4" name="Segnaposto testo 3"/>
          <p:cNvSpPr>
            <a:spLocks noGrp="1"/>
          </p:cNvSpPr>
          <p:nvPr>
            <p:ph type="body" sz="quarter" idx="24"/>
          </p:nvPr>
        </p:nvSpPr>
        <p:spPr>
          <a:xfrm>
            <a:off x="278607" y="1016003"/>
            <a:ext cx="4221956" cy="5097463"/>
          </a:xfrm>
        </p:spPr>
        <p:txBody>
          <a:bodyPr>
            <a:normAutofit/>
          </a:bodyPr>
          <a:lstStyle>
            <a:lvl1pPr>
              <a:defRPr sz="1800"/>
            </a:lvl1pPr>
            <a:lvl2pPr>
              <a:defRPr sz="1600"/>
            </a:lvl2pPr>
            <a:lvl3pPr>
              <a:defRPr sz="1600"/>
            </a:lvl3pPr>
            <a:lvl4pPr>
              <a:defRPr sz="1200"/>
            </a:lvl4pPr>
            <a:lvl5pPr>
              <a:defRPr sz="1200"/>
            </a:lvl5p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6" name="Segnaposto testo 5"/>
          <p:cNvSpPr>
            <a:spLocks noGrp="1"/>
          </p:cNvSpPr>
          <p:nvPr>
            <p:ph type="body" sz="quarter" idx="25"/>
          </p:nvPr>
        </p:nvSpPr>
        <p:spPr>
          <a:xfrm>
            <a:off x="4643439" y="1016003"/>
            <a:ext cx="4221956" cy="5097463"/>
          </a:xfrm>
        </p:spPr>
        <p:txBody>
          <a:bodyPr>
            <a:normAutofit/>
          </a:bodyPr>
          <a:lstStyle>
            <a:lvl1pPr>
              <a:defRPr sz="1800"/>
            </a:lvl1pPr>
            <a:lvl2pPr>
              <a:defRPr sz="1600"/>
            </a:lvl2pPr>
            <a:lvl3pPr>
              <a:defRPr sz="1600"/>
            </a:lvl3pPr>
            <a:lvl4pPr>
              <a:defRPr sz="1200"/>
            </a:lvl4pPr>
            <a:lvl5pPr>
              <a:defRPr sz="1200"/>
            </a:lvl5p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268527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Testo + Imm. dx">
    <p:spTree>
      <p:nvGrpSpPr>
        <p:cNvPr id="1" name=""/>
        <p:cNvGrpSpPr/>
        <p:nvPr/>
      </p:nvGrpSpPr>
      <p:grpSpPr>
        <a:xfrm>
          <a:off x="0" y="0"/>
          <a:ext cx="0" cy="0"/>
          <a:chOff x="0" y="0"/>
          <a:chExt cx="0" cy="0"/>
        </a:xfrm>
      </p:grpSpPr>
      <p:sp>
        <p:nvSpPr>
          <p:cNvPr id="27" name="Segnaposto immagine 26"/>
          <p:cNvSpPr>
            <a:spLocks noGrp="1"/>
          </p:cNvSpPr>
          <p:nvPr>
            <p:ph type="pic" sz="quarter" idx="16"/>
          </p:nvPr>
        </p:nvSpPr>
        <p:spPr>
          <a:xfrm>
            <a:off x="4643438" y="1016003"/>
            <a:ext cx="4195763" cy="5097463"/>
          </a:xfrm>
          <a:prstGeom prst="rect">
            <a:avLst/>
          </a:prstGeom>
          <a:solidFill>
            <a:schemeClr val="bg1"/>
          </a:solidFill>
          <a:ln w="12700">
            <a:noFill/>
          </a:ln>
        </p:spPr>
        <p:txBody>
          <a:bodyPr vert="horz" lIns="0" tIns="45720" rIns="0" bIns="45720" rtlCol="0" anchor="t">
            <a:normAutofit/>
          </a:bodyPr>
          <a:lstStyle>
            <a:lvl1pPr marL="0" indent="0" algn="l">
              <a:buNone/>
              <a:defRPr lang="it-IT"/>
            </a:lvl1pPr>
          </a:lstStyle>
          <a:p>
            <a:pPr lvl="0"/>
            <a:r>
              <a:rPr lang="it-IT"/>
              <a:t>Fare clic sull'icona per inserire un'immagine</a:t>
            </a:r>
            <a:endParaRPr lang="it-IT" dirty="0"/>
          </a:p>
        </p:txBody>
      </p:sp>
      <p:sp>
        <p:nvSpPr>
          <p:cNvPr id="3" name="Segnaposto numero diapositiva 2"/>
          <p:cNvSpPr>
            <a:spLocks noGrp="1"/>
          </p:cNvSpPr>
          <p:nvPr>
            <p:ph type="sldNum" sz="quarter" idx="17"/>
          </p:nvPr>
        </p:nvSpPr>
        <p:spPr>
          <a:xfrm>
            <a:off x="8658417" y="6498211"/>
            <a:ext cx="484394" cy="359791"/>
          </a:xfrm>
          <a:prstGeom prst="rect">
            <a:avLst/>
          </a:prstGeom>
        </p:spPr>
        <p:txBody>
          <a:bodyPr/>
          <a:lstStyle/>
          <a:p>
            <a:fld id="{B87FA73C-A7EE-4241-A631-441DFD16C2EB}" type="slidenum">
              <a:rPr lang="it-IT" smtClean="0"/>
              <a:pPr/>
              <a:t>‹N›</a:t>
            </a:fld>
            <a:endParaRPr lang="it-IT" dirty="0"/>
          </a:p>
        </p:txBody>
      </p:sp>
      <p:sp>
        <p:nvSpPr>
          <p:cNvPr id="20" name="Titolo 1"/>
          <p:cNvSpPr>
            <a:spLocks noGrp="1"/>
          </p:cNvSpPr>
          <p:nvPr>
            <p:ph type="title" hasCustomPrompt="1"/>
          </p:nvPr>
        </p:nvSpPr>
        <p:spPr>
          <a:xfrm>
            <a:off x="278608" y="35496"/>
            <a:ext cx="8563940" cy="358951"/>
          </a:xfrm>
          <a:prstGeom prst="rect">
            <a:avLst/>
          </a:prstGeom>
        </p:spPr>
        <p:txBody>
          <a:bodyPr/>
          <a:lstStyle>
            <a:lvl1pPr>
              <a:defRPr>
                <a:solidFill>
                  <a:schemeClr val="tx2"/>
                </a:solidFill>
              </a:defRPr>
            </a:lvl1pPr>
          </a:lstStyle>
          <a:p>
            <a:r>
              <a:rPr lang="it-IT" dirty="0"/>
              <a:t>Titolo SLIDE (</a:t>
            </a:r>
            <a:r>
              <a:rPr lang="it-IT" dirty="0" err="1"/>
              <a:t>arial</a:t>
            </a:r>
            <a:r>
              <a:rPr lang="it-IT" dirty="0"/>
              <a:t> </a:t>
            </a:r>
            <a:r>
              <a:rPr lang="it-IT" dirty="0" err="1"/>
              <a:t>max</a:t>
            </a:r>
            <a:r>
              <a:rPr lang="it-IT" dirty="0"/>
              <a:t> 18, </a:t>
            </a:r>
            <a:r>
              <a:rPr lang="it-IT" dirty="0" err="1"/>
              <a:t>bold</a:t>
            </a:r>
            <a:r>
              <a:rPr lang="it-IT" dirty="0"/>
              <a:t>, maiuscolo, blu, </a:t>
            </a:r>
            <a:r>
              <a:rPr lang="it-IT" dirty="0" err="1"/>
              <a:t>max</a:t>
            </a:r>
            <a:r>
              <a:rPr lang="it-IT" dirty="0"/>
              <a:t> 2 righe)</a:t>
            </a:r>
          </a:p>
        </p:txBody>
      </p:sp>
      <p:sp>
        <p:nvSpPr>
          <p:cNvPr id="21" name="Segnaposto testo 24"/>
          <p:cNvSpPr>
            <a:spLocks noGrp="1"/>
          </p:cNvSpPr>
          <p:nvPr>
            <p:ph type="body" sz="quarter" idx="15" hasCustomPrompt="1"/>
          </p:nvPr>
        </p:nvSpPr>
        <p:spPr>
          <a:xfrm>
            <a:off x="278608" y="360575"/>
            <a:ext cx="8563940" cy="385763"/>
          </a:xfrm>
          <a:prstGeom prst="rect">
            <a:avLst/>
          </a:prstGeom>
        </p:spPr>
        <p:txBody>
          <a:bodyPr anchor="ctr">
            <a:noAutofit/>
          </a:bodyPr>
          <a:lstStyle>
            <a:lvl1pPr marL="0" indent="0">
              <a:buNone/>
              <a:defRPr sz="1400" cap="all" baseline="0">
                <a:solidFill>
                  <a:schemeClr val="tx2"/>
                </a:solidFill>
              </a:defRPr>
            </a:lvl1pPr>
            <a:lvl2pPr marL="342900" indent="0">
              <a:buNone/>
              <a:defRPr/>
            </a:lvl2pPr>
            <a:lvl3pPr marL="685800" indent="0">
              <a:buNone/>
              <a:defRPr/>
            </a:lvl3pPr>
            <a:lvl4pPr marL="1028700" indent="0">
              <a:buNone/>
              <a:defRPr/>
            </a:lvl4pPr>
            <a:lvl5pPr marL="1371600" indent="0">
              <a:buNone/>
              <a:defRPr/>
            </a:lvl5pPr>
          </a:lstStyle>
          <a:p>
            <a:pPr lvl="0"/>
            <a:r>
              <a:rPr lang="it-IT" dirty="0"/>
              <a:t>SOTTOTITOLO (corpo </a:t>
            </a:r>
            <a:r>
              <a:rPr lang="it-IT" dirty="0" err="1"/>
              <a:t>arial</a:t>
            </a:r>
            <a:r>
              <a:rPr lang="it-IT" dirty="0"/>
              <a:t> </a:t>
            </a:r>
            <a:r>
              <a:rPr lang="it-IT" dirty="0" err="1"/>
              <a:t>max</a:t>
            </a:r>
            <a:r>
              <a:rPr lang="it-IT" dirty="0"/>
              <a:t> 14, maiuscolo, blu, </a:t>
            </a:r>
            <a:r>
              <a:rPr lang="it-IT" dirty="0" err="1"/>
              <a:t>max</a:t>
            </a:r>
            <a:r>
              <a:rPr lang="it-IT" dirty="0"/>
              <a:t> 1 riga)</a:t>
            </a:r>
          </a:p>
        </p:txBody>
      </p:sp>
      <p:sp>
        <p:nvSpPr>
          <p:cNvPr id="4" name="Segnaposto testo 3"/>
          <p:cNvSpPr>
            <a:spLocks noGrp="1"/>
          </p:cNvSpPr>
          <p:nvPr>
            <p:ph type="body" sz="quarter" idx="18"/>
          </p:nvPr>
        </p:nvSpPr>
        <p:spPr>
          <a:xfrm>
            <a:off x="278607" y="2066925"/>
            <a:ext cx="4221956" cy="3038476"/>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Tree>
    <p:extLst>
      <p:ext uri="{BB962C8B-B14F-4D97-AF65-F5344CB8AC3E}">
        <p14:creationId xmlns:p14="http://schemas.microsoft.com/office/powerpoint/2010/main" val="2399213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Testo + Imm. sx">
    <p:spTree>
      <p:nvGrpSpPr>
        <p:cNvPr id="1" name=""/>
        <p:cNvGrpSpPr/>
        <p:nvPr/>
      </p:nvGrpSpPr>
      <p:grpSpPr>
        <a:xfrm>
          <a:off x="0" y="0"/>
          <a:ext cx="0" cy="0"/>
          <a:chOff x="0" y="0"/>
          <a:chExt cx="0" cy="0"/>
        </a:xfrm>
      </p:grpSpPr>
      <p:sp>
        <p:nvSpPr>
          <p:cNvPr id="15" name="Segnaposto immagine 14"/>
          <p:cNvSpPr>
            <a:spLocks noGrp="1"/>
          </p:cNvSpPr>
          <p:nvPr>
            <p:ph type="pic" sz="quarter" idx="16"/>
          </p:nvPr>
        </p:nvSpPr>
        <p:spPr>
          <a:xfrm>
            <a:off x="278607" y="1016003"/>
            <a:ext cx="4221956" cy="5097463"/>
          </a:xfrm>
          <a:prstGeom prst="rect">
            <a:avLst/>
          </a:prstGeom>
          <a:solidFill>
            <a:schemeClr val="bg1"/>
          </a:solidFill>
          <a:ln w="12700">
            <a:noFill/>
          </a:ln>
        </p:spPr>
        <p:txBody>
          <a:bodyPr anchor="t"/>
          <a:lstStyle>
            <a:lvl1pPr marL="0" indent="0" algn="l">
              <a:buNone/>
              <a:defRPr/>
            </a:lvl1pPr>
          </a:lstStyle>
          <a:p>
            <a:r>
              <a:rPr lang="it-IT"/>
              <a:t>Fare clic sull'icona per inserire un'immagine</a:t>
            </a:r>
          </a:p>
        </p:txBody>
      </p:sp>
      <p:sp>
        <p:nvSpPr>
          <p:cNvPr id="3" name="Segnaposto numero diapositiva 2"/>
          <p:cNvSpPr>
            <a:spLocks noGrp="1"/>
          </p:cNvSpPr>
          <p:nvPr>
            <p:ph type="sldNum" sz="quarter" idx="17"/>
          </p:nvPr>
        </p:nvSpPr>
        <p:spPr>
          <a:xfrm>
            <a:off x="8658417" y="6498211"/>
            <a:ext cx="484394" cy="359791"/>
          </a:xfrm>
          <a:prstGeom prst="rect">
            <a:avLst/>
          </a:prstGeom>
        </p:spPr>
        <p:txBody>
          <a:bodyPr/>
          <a:lstStyle/>
          <a:p>
            <a:fld id="{B87FA73C-A7EE-4241-A631-441DFD16C2EB}" type="slidenum">
              <a:rPr lang="it-IT" smtClean="0"/>
              <a:pPr/>
              <a:t>‹N›</a:t>
            </a:fld>
            <a:endParaRPr lang="it-IT" dirty="0"/>
          </a:p>
        </p:txBody>
      </p:sp>
      <p:sp>
        <p:nvSpPr>
          <p:cNvPr id="14" name="Titolo 1"/>
          <p:cNvSpPr>
            <a:spLocks noGrp="1"/>
          </p:cNvSpPr>
          <p:nvPr>
            <p:ph type="title" hasCustomPrompt="1"/>
          </p:nvPr>
        </p:nvSpPr>
        <p:spPr>
          <a:xfrm>
            <a:off x="278608" y="35496"/>
            <a:ext cx="8563940" cy="358951"/>
          </a:xfrm>
          <a:prstGeom prst="rect">
            <a:avLst/>
          </a:prstGeom>
        </p:spPr>
        <p:txBody>
          <a:bodyPr/>
          <a:lstStyle>
            <a:lvl1pPr>
              <a:defRPr>
                <a:solidFill>
                  <a:schemeClr val="tx2"/>
                </a:solidFill>
              </a:defRPr>
            </a:lvl1pPr>
          </a:lstStyle>
          <a:p>
            <a:r>
              <a:rPr lang="it-IT" dirty="0"/>
              <a:t>Titolo SLIDE (</a:t>
            </a:r>
            <a:r>
              <a:rPr lang="it-IT" dirty="0" err="1"/>
              <a:t>arial</a:t>
            </a:r>
            <a:r>
              <a:rPr lang="it-IT" dirty="0"/>
              <a:t> </a:t>
            </a:r>
            <a:r>
              <a:rPr lang="it-IT" dirty="0" err="1"/>
              <a:t>max</a:t>
            </a:r>
            <a:r>
              <a:rPr lang="it-IT" dirty="0"/>
              <a:t> 18, </a:t>
            </a:r>
            <a:r>
              <a:rPr lang="it-IT" dirty="0" err="1"/>
              <a:t>bold</a:t>
            </a:r>
            <a:r>
              <a:rPr lang="it-IT" dirty="0"/>
              <a:t>, maiuscolo, blu, </a:t>
            </a:r>
            <a:r>
              <a:rPr lang="it-IT" dirty="0" err="1"/>
              <a:t>max</a:t>
            </a:r>
            <a:r>
              <a:rPr lang="it-IT" dirty="0"/>
              <a:t> 2 righe)</a:t>
            </a:r>
          </a:p>
        </p:txBody>
      </p:sp>
      <p:sp>
        <p:nvSpPr>
          <p:cNvPr id="16" name="Segnaposto testo 24"/>
          <p:cNvSpPr>
            <a:spLocks noGrp="1"/>
          </p:cNvSpPr>
          <p:nvPr>
            <p:ph type="body" sz="quarter" idx="15" hasCustomPrompt="1"/>
          </p:nvPr>
        </p:nvSpPr>
        <p:spPr>
          <a:xfrm>
            <a:off x="278608" y="360575"/>
            <a:ext cx="8563940" cy="385763"/>
          </a:xfrm>
          <a:prstGeom prst="rect">
            <a:avLst/>
          </a:prstGeom>
        </p:spPr>
        <p:txBody>
          <a:bodyPr anchor="ctr">
            <a:noAutofit/>
          </a:bodyPr>
          <a:lstStyle>
            <a:lvl1pPr marL="0" indent="0">
              <a:buNone/>
              <a:defRPr sz="1400" cap="all" baseline="0">
                <a:solidFill>
                  <a:schemeClr val="tx2"/>
                </a:solidFill>
              </a:defRPr>
            </a:lvl1pPr>
            <a:lvl2pPr marL="342900" indent="0">
              <a:buNone/>
              <a:defRPr/>
            </a:lvl2pPr>
            <a:lvl3pPr marL="685800" indent="0">
              <a:buNone/>
              <a:defRPr/>
            </a:lvl3pPr>
            <a:lvl4pPr marL="1028700" indent="0">
              <a:buNone/>
              <a:defRPr/>
            </a:lvl4pPr>
            <a:lvl5pPr marL="1371600" indent="0">
              <a:buNone/>
              <a:defRPr/>
            </a:lvl5pPr>
          </a:lstStyle>
          <a:p>
            <a:pPr lvl="0"/>
            <a:r>
              <a:rPr lang="it-IT" dirty="0"/>
              <a:t>SOTTOTITOLO (corpo </a:t>
            </a:r>
            <a:r>
              <a:rPr lang="it-IT" dirty="0" err="1"/>
              <a:t>arial</a:t>
            </a:r>
            <a:r>
              <a:rPr lang="it-IT" dirty="0"/>
              <a:t> </a:t>
            </a:r>
            <a:r>
              <a:rPr lang="it-IT" dirty="0" err="1"/>
              <a:t>max</a:t>
            </a:r>
            <a:r>
              <a:rPr lang="it-IT" dirty="0"/>
              <a:t> 14, maiuscolo, blu, </a:t>
            </a:r>
            <a:r>
              <a:rPr lang="it-IT" dirty="0" err="1"/>
              <a:t>max</a:t>
            </a:r>
            <a:r>
              <a:rPr lang="it-IT" dirty="0"/>
              <a:t> 1 riga)</a:t>
            </a:r>
          </a:p>
        </p:txBody>
      </p:sp>
      <p:sp>
        <p:nvSpPr>
          <p:cNvPr id="4" name="Segnaposto testo 3"/>
          <p:cNvSpPr>
            <a:spLocks noGrp="1"/>
          </p:cNvSpPr>
          <p:nvPr>
            <p:ph type="body" sz="quarter" idx="18"/>
          </p:nvPr>
        </p:nvSpPr>
        <p:spPr>
          <a:xfrm>
            <a:off x="4643439" y="2076449"/>
            <a:ext cx="4221956" cy="2905125"/>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557430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GRAFICO + Testo">
    <p:spTree>
      <p:nvGrpSpPr>
        <p:cNvPr id="1" name=""/>
        <p:cNvGrpSpPr/>
        <p:nvPr/>
      </p:nvGrpSpPr>
      <p:grpSpPr>
        <a:xfrm>
          <a:off x="0" y="0"/>
          <a:ext cx="0" cy="0"/>
          <a:chOff x="0" y="0"/>
          <a:chExt cx="0" cy="0"/>
        </a:xfrm>
      </p:grpSpPr>
      <p:sp>
        <p:nvSpPr>
          <p:cNvPr id="15" name="Segnaposto grafico 14"/>
          <p:cNvSpPr>
            <a:spLocks noGrp="1"/>
          </p:cNvSpPr>
          <p:nvPr>
            <p:ph type="chart" sz="quarter" idx="16"/>
          </p:nvPr>
        </p:nvSpPr>
        <p:spPr>
          <a:xfrm>
            <a:off x="278607" y="1016003"/>
            <a:ext cx="5929313" cy="5097463"/>
          </a:xfrm>
          <a:prstGeom prst="rect">
            <a:avLst/>
          </a:prstGeom>
        </p:spPr>
        <p:txBody>
          <a:bodyPr/>
          <a:lstStyle>
            <a:lvl1pPr marL="0" indent="0">
              <a:buNone/>
              <a:defRPr/>
            </a:lvl1pPr>
          </a:lstStyle>
          <a:p>
            <a:r>
              <a:rPr lang="it-IT"/>
              <a:t>Fare clic sull'icona per inserire un grafico</a:t>
            </a:r>
            <a:endParaRPr lang="it-IT" dirty="0"/>
          </a:p>
        </p:txBody>
      </p:sp>
      <p:sp>
        <p:nvSpPr>
          <p:cNvPr id="11" name="Titolo 1"/>
          <p:cNvSpPr>
            <a:spLocks noGrp="1"/>
          </p:cNvSpPr>
          <p:nvPr>
            <p:ph type="title" hasCustomPrompt="1"/>
          </p:nvPr>
        </p:nvSpPr>
        <p:spPr>
          <a:xfrm>
            <a:off x="278608" y="35496"/>
            <a:ext cx="8563940" cy="358951"/>
          </a:xfrm>
          <a:prstGeom prst="rect">
            <a:avLst/>
          </a:prstGeom>
        </p:spPr>
        <p:txBody>
          <a:bodyPr/>
          <a:lstStyle>
            <a:lvl1pPr>
              <a:defRPr>
                <a:solidFill>
                  <a:schemeClr val="tx2"/>
                </a:solidFill>
              </a:defRPr>
            </a:lvl1pPr>
          </a:lstStyle>
          <a:p>
            <a:r>
              <a:rPr lang="it-IT" dirty="0"/>
              <a:t>Titolo SLIDE (</a:t>
            </a:r>
            <a:r>
              <a:rPr lang="it-IT" dirty="0" err="1"/>
              <a:t>arial</a:t>
            </a:r>
            <a:r>
              <a:rPr lang="it-IT" dirty="0"/>
              <a:t> </a:t>
            </a:r>
            <a:r>
              <a:rPr lang="it-IT" dirty="0" err="1"/>
              <a:t>max</a:t>
            </a:r>
            <a:r>
              <a:rPr lang="it-IT" dirty="0"/>
              <a:t> 18, </a:t>
            </a:r>
            <a:r>
              <a:rPr lang="it-IT" dirty="0" err="1"/>
              <a:t>bold</a:t>
            </a:r>
            <a:r>
              <a:rPr lang="it-IT" dirty="0"/>
              <a:t>, maiuscolo, blu, </a:t>
            </a:r>
            <a:r>
              <a:rPr lang="it-IT" dirty="0" err="1"/>
              <a:t>max</a:t>
            </a:r>
            <a:r>
              <a:rPr lang="it-IT" dirty="0"/>
              <a:t> 2 righe)</a:t>
            </a:r>
          </a:p>
        </p:txBody>
      </p:sp>
      <p:sp>
        <p:nvSpPr>
          <p:cNvPr id="12" name="Segnaposto testo 24"/>
          <p:cNvSpPr>
            <a:spLocks noGrp="1"/>
          </p:cNvSpPr>
          <p:nvPr>
            <p:ph type="body" sz="quarter" idx="15" hasCustomPrompt="1"/>
          </p:nvPr>
        </p:nvSpPr>
        <p:spPr>
          <a:xfrm>
            <a:off x="278608" y="360575"/>
            <a:ext cx="8563940" cy="385763"/>
          </a:xfrm>
          <a:prstGeom prst="rect">
            <a:avLst/>
          </a:prstGeom>
        </p:spPr>
        <p:txBody>
          <a:bodyPr anchor="ctr">
            <a:noAutofit/>
          </a:bodyPr>
          <a:lstStyle>
            <a:lvl1pPr marL="0" indent="0">
              <a:buNone/>
              <a:defRPr sz="1400" cap="all" baseline="0">
                <a:solidFill>
                  <a:schemeClr val="tx2"/>
                </a:solidFill>
              </a:defRPr>
            </a:lvl1pPr>
            <a:lvl2pPr marL="342900" indent="0">
              <a:buNone/>
              <a:defRPr/>
            </a:lvl2pPr>
            <a:lvl3pPr marL="685800" indent="0">
              <a:buNone/>
              <a:defRPr/>
            </a:lvl3pPr>
            <a:lvl4pPr marL="1028700" indent="0">
              <a:buNone/>
              <a:defRPr/>
            </a:lvl4pPr>
            <a:lvl5pPr marL="1371600" indent="0">
              <a:buNone/>
              <a:defRPr/>
            </a:lvl5pPr>
          </a:lstStyle>
          <a:p>
            <a:pPr lvl="0"/>
            <a:r>
              <a:rPr lang="it-IT" dirty="0"/>
              <a:t>SOTTOTITOLO (corpo </a:t>
            </a:r>
            <a:r>
              <a:rPr lang="it-IT" dirty="0" err="1"/>
              <a:t>arial</a:t>
            </a:r>
            <a:r>
              <a:rPr lang="it-IT" dirty="0"/>
              <a:t> </a:t>
            </a:r>
            <a:r>
              <a:rPr lang="it-IT" dirty="0" err="1"/>
              <a:t>max</a:t>
            </a:r>
            <a:r>
              <a:rPr lang="it-IT" dirty="0"/>
              <a:t> 14, maiuscolo, blu, </a:t>
            </a:r>
            <a:r>
              <a:rPr lang="it-IT" dirty="0" err="1"/>
              <a:t>max</a:t>
            </a:r>
            <a:r>
              <a:rPr lang="it-IT" dirty="0"/>
              <a:t> 1 riga)</a:t>
            </a:r>
          </a:p>
        </p:txBody>
      </p:sp>
      <p:sp>
        <p:nvSpPr>
          <p:cNvPr id="3" name="Segnaposto numero diapositiva 2"/>
          <p:cNvSpPr>
            <a:spLocks noGrp="1"/>
          </p:cNvSpPr>
          <p:nvPr>
            <p:ph type="sldNum" sz="quarter" idx="17"/>
          </p:nvPr>
        </p:nvSpPr>
        <p:spPr>
          <a:xfrm>
            <a:off x="8658417" y="6498211"/>
            <a:ext cx="484394" cy="359791"/>
          </a:xfrm>
          <a:prstGeom prst="rect">
            <a:avLst/>
          </a:prstGeom>
        </p:spPr>
        <p:txBody>
          <a:bodyPr/>
          <a:lstStyle/>
          <a:p>
            <a:fld id="{B87FA73C-A7EE-4241-A631-441DFD16C2EB}" type="slidenum">
              <a:rPr lang="it-IT" smtClean="0"/>
              <a:pPr/>
              <a:t>‹N›</a:t>
            </a:fld>
            <a:endParaRPr lang="it-IT" dirty="0"/>
          </a:p>
        </p:txBody>
      </p:sp>
      <p:sp>
        <p:nvSpPr>
          <p:cNvPr id="4" name="Segnaposto testo 3"/>
          <p:cNvSpPr>
            <a:spLocks noGrp="1"/>
          </p:cNvSpPr>
          <p:nvPr>
            <p:ph type="body" sz="quarter" idx="18"/>
          </p:nvPr>
        </p:nvSpPr>
        <p:spPr>
          <a:xfrm>
            <a:off x="6350794" y="1609725"/>
            <a:ext cx="2491754" cy="3905250"/>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230254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TABELLA + Testo">
    <p:spTree>
      <p:nvGrpSpPr>
        <p:cNvPr id="1" name=""/>
        <p:cNvGrpSpPr/>
        <p:nvPr/>
      </p:nvGrpSpPr>
      <p:grpSpPr>
        <a:xfrm>
          <a:off x="0" y="0"/>
          <a:ext cx="0" cy="0"/>
          <a:chOff x="0" y="0"/>
          <a:chExt cx="0" cy="0"/>
        </a:xfrm>
      </p:grpSpPr>
      <p:sp>
        <p:nvSpPr>
          <p:cNvPr id="4" name="Segnaposto tabella 3"/>
          <p:cNvSpPr>
            <a:spLocks noGrp="1"/>
          </p:cNvSpPr>
          <p:nvPr>
            <p:ph type="tbl" sz="quarter" idx="20"/>
          </p:nvPr>
        </p:nvSpPr>
        <p:spPr>
          <a:xfrm>
            <a:off x="278607" y="1016003"/>
            <a:ext cx="5929313" cy="5097463"/>
          </a:xfrm>
          <a:prstGeom prst="rect">
            <a:avLst/>
          </a:prstGeom>
        </p:spPr>
        <p:txBody>
          <a:bodyPr/>
          <a:lstStyle>
            <a:lvl1pPr marL="0" indent="0">
              <a:buNone/>
              <a:defRPr/>
            </a:lvl1pPr>
          </a:lstStyle>
          <a:p>
            <a:r>
              <a:rPr lang="it-IT"/>
              <a:t>Fare clic sull'icona per inserire una tabella</a:t>
            </a:r>
          </a:p>
        </p:txBody>
      </p:sp>
      <p:sp>
        <p:nvSpPr>
          <p:cNvPr id="11" name="Titolo 1"/>
          <p:cNvSpPr>
            <a:spLocks noGrp="1"/>
          </p:cNvSpPr>
          <p:nvPr>
            <p:ph type="title" hasCustomPrompt="1"/>
          </p:nvPr>
        </p:nvSpPr>
        <p:spPr>
          <a:xfrm>
            <a:off x="278608" y="35496"/>
            <a:ext cx="8563940" cy="358951"/>
          </a:xfrm>
          <a:prstGeom prst="rect">
            <a:avLst/>
          </a:prstGeom>
        </p:spPr>
        <p:txBody>
          <a:bodyPr/>
          <a:lstStyle>
            <a:lvl1pPr>
              <a:defRPr>
                <a:solidFill>
                  <a:schemeClr val="tx2"/>
                </a:solidFill>
              </a:defRPr>
            </a:lvl1pPr>
          </a:lstStyle>
          <a:p>
            <a:r>
              <a:rPr lang="it-IT" dirty="0"/>
              <a:t>Titolo SLIDE (</a:t>
            </a:r>
            <a:r>
              <a:rPr lang="it-IT" dirty="0" err="1"/>
              <a:t>arial</a:t>
            </a:r>
            <a:r>
              <a:rPr lang="it-IT" dirty="0"/>
              <a:t> </a:t>
            </a:r>
            <a:r>
              <a:rPr lang="it-IT" dirty="0" err="1"/>
              <a:t>max</a:t>
            </a:r>
            <a:r>
              <a:rPr lang="it-IT" dirty="0"/>
              <a:t> 18, </a:t>
            </a:r>
            <a:r>
              <a:rPr lang="it-IT" dirty="0" err="1"/>
              <a:t>bold</a:t>
            </a:r>
            <a:r>
              <a:rPr lang="it-IT" dirty="0"/>
              <a:t>, maiuscolo, blu, </a:t>
            </a:r>
            <a:r>
              <a:rPr lang="it-IT" dirty="0" err="1"/>
              <a:t>max</a:t>
            </a:r>
            <a:r>
              <a:rPr lang="it-IT" dirty="0"/>
              <a:t> 2 righe)</a:t>
            </a:r>
          </a:p>
        </p:txBody>
      </p:sp>
      <p:sp>
        <p:nvSpPr>
          <p:cNvPr id="12" name="Segnaposto testo 24"/>
          <p:cNvSpPr>
            <a:spLocks noGrp="1"/>
          </p:cNvSpPr>
          <p:nvPr>
            <p:ph type="body" sz="quarter" idx="15" hasCustomPrompt="1"/>
          </p:nvPr>
        </p:nvSpPr>
        <p:spPr>
          <a:xfrm>
            <a:off x="278608" y="360575"/>
            <a:ext cx="8563940" cy="385763"/>
          </a:xfrm>
          <a:prstGeom prst="rect">
            <a:avLst/>
          </a:prstGeom>
        </p:spPr>
        <p:txBody>
          <a:bodyPr anchor="ctr">
            <a:noAutofit/>
          </a:bodyPr>
          <a:lstStyle>
            <a:lvl1pPr marL="0" indent="0">
              <a:buNone/>
              <a:defRPr sz="1400" cap="all" baseline="0">
                <a:solidFill>
                  <a:schemeClr val="tx2"/>
                </a:solidFill>
              </a:defRPr>
            </a:lvl1pPr>
            <a:lvl2pPr marL="342900" indent="0">
              <a:buNone/>
              <a:defRPr/>
            </a:lvl2pPr>
            <a:lvl3pPr marL="685800" indent="0">
              <a:buNone/>
              <a:defRPr/>
            </a:lvl3pPr>
            <a:lvl4pPr marL="1028700" indent="0">
              <a:buNone/>
              <a:defRPr/>
            </a:lvl4pPr>
            <a:lvl5pPr marL="1371600" indent="0">
              <a:buNone/>
              <a:defRPr/>
            </a:lvl5pPr>
          </a:lstStyle>
          <a:p>
            <a:pPr lvl="0"/>
            <a:r>
              <a:rPr lang="it-IT" dirty="0"/>
              <a:t>SOTTOTITOLO (corpo </a:t>
            </a:r>
            <a:r>
              <a:rPr lang="it-IT" dirty="0" err="1"/>
              <a:t>arial</a:t>
            </a:r>
            <a:r>
              <a:rPr lang="it-IT" dirty="0"/>
              <a:t> </a:t>
            </a:r>
            <a:r>
              <a:rPr lang="it-IT" dirty="0" err="1"/>
              <a:t>max</a:t>
            </a:r>
            <a:r>
              <a:rPr lang="it-IT" dirty="0"/>
              <a:t> 14, maiuscolo, blu, </a:t>
            </a:r>
            <a:r>
              <a:rPr lang="it-IT" dirty="0" err="1"/>
              <a:t>max</a:t>
            </a:r>
            <a:r>
              <a:rPr lang="it-IT" dirty="0"/>
              <a:t> 1 riga)</a:t>
            </a:r>
          </a:p>
        </p:txBody>
      </p:sp>
      <p:sp>
        <p:nvSpPr>
          <p:cNvPr id="3" name="Segnaposto numero diapositiva 2"/>
          <p:cNvSpPr>
            <a:spLocks noGrp="1"/>
          </p:cNvSpPr>
          <p:nvPr>
            <p:ph type="sldNum" sz="quarter" idx="21"/>
          </p:nvPr>
        </p:nvSpPr>
        <p:spPr>
          <a:xfrm>
            <a:off x="8658417" y="6498211"/>
            <a:ext cx="484394" cy="359791"/>
          </a:xfrm>
          <a:prstGeom prst="rect">
            <a:avLst/>
          </a:prstGeom>
        </p:spPr>
        <p:txBody>
          <a:bodyPr/>
          <a:lstStyle/>
          <a:p>
            <a:fld id="{B87FA73C-A7EE-4241-A631-441DFD16C2EB}" type="slidenum">
              <a:rPr lang="it-IT" smtClean="0"/>
              <a:pPr/>
              <a:t>‹N›</a:t>
            </a:fld>
            <a:endParaRPr lang="it-IT" dirty="0"/>
          </a:p>
        </p:txBody>
      </p:sp>
      <p:sp>
        <p:nvSpPr>
          <p:cNvPr id="5" name="Segnaposto testo 4"/>
          <p:cNvSpPr>
            <a:spLocks noGrp="1"/>
          </p:cNvSpPr>
          <p:nvPr>
            <p:ph type="body" sz="quarter" idx="22"/>
          </p:nvPr>
        </p:nvSpPr>
        <p:spPr>
          <a:xfrm>
            <a:off x="6350794" y="1609725"/>
            <a:ext cx="2514600" cy="3924300"/>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995488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VUOTA">
    <p:spTree>
      <p:nvGrpSpPr>
        <p:cNvPr id="1" name=""/>
        <p:cNvGrpSpPr/>
        <p:nvPr/>
      </p:nvGrpSpPr>
      <p:grpSpPr>
        <a:xfrm>
          <a:off x="0" y="0"/>
          <a:ext cx="0" cy="0"/>
          <a:chOff x="0" y="0"/>
          <a:chExt cx="0" cy="0"/>
        </a:xfrm>
      </p:grpSpPr>
      <p:sp>
        <p:nvSpPr>
          <p:cNvPr id="3" name="Segnaposto numero diapositiva 2"/>
          <p:cNvSpPr>
            <a:spLocks noGrp="1"/>
          </p:cNvSpPr>
          <p:nvPr>
            <p:ph type="sldNum" sz="quarter" idx="16"/>
          </p:nvPr>
        </p:nvSpPr>
        <p:spPr>
          <a:xfrm>
            <a:off x="8658417" y="6498211"/>
            <a:ext cx="484394" cy="359791"/>
          </a:xfrm>
          <a:prstGeom prst="rect">
            <a:avLst/>
          </a:prstGeom>
        </p:spPr>
        <p:txBody>
          <a:bodyPr/>
          <a:lstStyle/>
          <a:p>
            <a:fld id="{B87FA73C-A7EE-4241-A631-441DFD16C2EB}" type="slidenum">
              <a:rPr lang="it-IT" smtClean="0"/>
              <a:pPr/>
              <a:t>‹N›</a:t>
            </a:fld>
            <a:endParaRPr lang="it-IT" dirty="0"/>
          </a:p>
        </p:txBody>
      </p:sp>
      <p:sp>
        <p:nvSpPr>
          <p:cNvPr id="10" name="Titolo 1"/>
          <p:cNvSpPr>
            <a:spLocks noGrp="1"/>
          </p:cNvSpPr>
          <p:nvPr>
            <p:ph type="title" hasCustomPrompt="1"/>
          </p:nvPr>
        </p:nvSpPr>
        <p:spPr>
          <a:xfrm>
            <a:off x="278608" y="35496"/>
            <a:ext cx="8563940" cy="358951"/>
          </a:xfrm>
          <a:prstGeom prst="rect">
            <a:avLst/>
          </a:prstGeom>
        </p:spPr>
        <p:txBody>
          <a:bodyPr/>
          <a:lstStyle>
            <a:lvl1pPr>
              <a:defRPr>
                <a:solidFill>
                  <a:schemeClr val="tx2"/>
                </a:solidFill>
              </a:defRPr>
            </a:lvl1pPr>
          </a:lstStyle>
          <a:p>
            <a:r>
              <a:rPr lang="it-IT" dirty="0"/>
              <a:t>Titolo SLIDE (</a:t>
            </a:r>
            <a:r>
              <a:rPr lang="it-IT" dirty="0" err="1"/>
              <a:t>arial</a:t>
            </a:r>
            <a:r>
              <a:rPr lang="it-IT" dirty="0"/>
              <a:t> </a:t>
            </a:r>
            <a:r>
              <a:rPr lang="it-IT" dirty="0" err="1"/>
              <a:t>max</a:t>
            </a:r>
            <a:r>
              <a:rPr lang="it-IT" dirty="0"/>
              <a:t> 18, </a:t>
            </a:r>
            <a:r>
              <a:rPr lang="it-IT" dirty="0" err="1"/>
              <a:t>bold</a:t>
            </a:r>
            <a:r>
              <a:rPr lang="it-IT" dirty="0"/>
              <a:t>, maiuscolo, blu, </a:t>
            </a:r>
            <a:r>
              <a:rPr lang="it-IT" dirty="0" err="1"/>
              <a:t>max</a:t>
            </a:r>
            <a:r>
              <a:rPr lang="it-IT" dirty="0"/>
              <a:t> 2 righe)</a:t>
            </a:r>
          </a:p>
        </p:txBody>
      </p:sp>
      <p:sp>
        <p:nvSpPr>
          <p:cNvPr id="11" name="Segnaposto testo 24"/>
          <p:cNvSpPr>
            <a:spLocks noGrp="1"/>
          </p:cNvSpPr>
          <p:nvPr>
            <p:ph type="body" sz="quarter" idx="15" hasCustomPrompt="1"/>
          </p:nvPr>
        </p:nvSpPr>
        <p:spPr>
          <a:xfrm>
            <a:off x="278608" y="360575"/>
            <a:ext cx="8563940" cy="385763"/>
          </a:xfrm>
          <a:prstGeom prst="rect">
            <a:avLst/>
          </a:prstGeom>
        </p:spPr>
        <p:txBody>
          <a:bodyPr anchor="ctr">
            <a:noAutofit/>
          </a:bodyPr>
          <a:lstStyle>
            <a:lvl1pPr marL="0" indent="0">
              <a:buNone/>
              <a:defRPr sz="1400" cap="all" baseline="0">
                <a:solidFill>
                  <a:schemeClr val="tx2"/>
                </a:solidFill>
              </a:defRPr>
            </a:lvl1pPr>
            <a:lvl2pPr marL="342900" indent="0">
              <a:buNone/>
              <a:defRPr/>
            </a:lvl2pPr>
            <a:lvl3pPr marL="685800" indent="0">
              <a:buNone/>
              <a:defRPr/>
            </a:lvl3pPr>
            <a:lvl4pPr marL="1028700" indent="0">
              <a:buNone/>
              <a:defRPr/>
            </a:lvl4pPr>
            <a:lvl5pPr marL="1371600" indent="0">
              <a:buNone/>
              <a:defRPr/>
            </a:lvl5pPr>
          </a:lstStyle>
          <a:p>
            <a:pPr lvl="0"/>
            <a:r>
              <a:rPr lang="it-IT" dirty="0"/>
              <a:t>SOTTOTITOLO (corpo </a:t>
            </a:r>
            <a:r>
              <a:rPr lang="it-IT" dirty="0" err="1"/>
              <a:t>arial</a:t>
            </a:r>
            <a:r>
              <a:rPr lang="it-IT" dirty="0"/>
              <a:t> </a:t>
            </a:r>
            <a:r>
              <a:rPr lang="it-IT" dirty="0" err="1"/>
              <a:t>max</a:t>
            </a:r>
            <a:r>
              <a:rPr lang="it-IT" dirty="0"/>
              <a:t> 14, maiuscolo, blu, </a:t>
            </a:r>
            <a:r>
              <a:rPr lang="it-IT" dirty="0" err="1"/>
              <a:t>max</a:t>
            </a:r>
            <a:r>
              <a:rPr lang="it-IT" dirty="0"/>
              <a:t> 1 riga)</a:t>
            </a:r>
          </a:p>
        </p:txBody>
      </p:sp>
    </p:spTree>
    <p:extLst>
      <p:ext uri="{BB962C8B-B14F-4D97-AF65-F5344CB8AC3E}">
        <p14:creationId xmlns:p14="http://schemas.microsoft.com/office/powerpoint/2010/main" val="8435462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IANCA">
    <p:spTree>
      <p:nvGrpSpPr>
        <p:cNvPr id="1" name=""/>
        <p:cNvGrpSpPr/>
        <p:nvPr/>
      </p:nvGrpSpPr>
      <p:grpSpPr>
        <a:xfrm>
          <a:off x="0" y="0"/>
          <a:ext cx="0" cy="0"/>
          <a:chOff x="0" y="0"/>
          <a:chExt cx="0" cy="0"/>
        </a:xfrm>
      </p:grpSpPr>
      <p:sp>
        <p:nvSpPr>
          <p:cNvPr id="2" name="Rettangolo 1"/>
          <p:cNvSpPr/>
          <p:nvPr/>
        </p:nvSpPr>
        <p:spPr>
          <a:xfrm>
            <a:off x="1" y="628650"/>
            <a:ext cx="91440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3" name="Segnaposto numero diapositiva 2"/>
          <p:cNvSpPr>
            <a:spLocks noGrp="1"/>
          </p:cNvSpPr>
          <p:nvPr>
            <p:ph type="sldNum" sz="quarter" idx="10"/>
          </p:nvPr>
        </p:nvSpPr>
        <p:spPr>
          <a:xfrm>
            <a:off x="8658417" y="6498211"/>
            <a:ext cx="484394" cy="359791"/>
          </a:xfrm>
          <a:prstGeom prst="rect">
            <a:avLst/>
          </a:prstGeom>
        </p:spPr>
        <p:txBody>
          <a:bodyPr/>
          <a:lstStyle/>
          <a:p>
            <a:fld id="{B87FA73C-A7EE-4241-A631-441DFD16C2EB}" type="slidenum">
              <a:rPr lang="it-IT" smtClean="0"/>
              <a:pPr/>
              <a:t>‹N›</a:t>
            </a:fld>
            <a:endParaRPr lang="it-IT" dirty="0"/>
          </a:p>
        </p:txBody>
      </p:sp>
      <p:sp>
        <p:nvSpPr>
          <p:cNvPr id="4" name="Rettangolo 3"/>
          <p:cNvSpPr/>
          <p:nvPr userDrawn="1"/>
        </p:nvSpPr>
        <p:spPr>
          <a:xfrm>
            <a:off x="1" y="628650"/>
            <a:ext cx="91440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Tree>
    <p:extLst>
      <p:ext uri="{BB962C8B-B14F-4D97-AF65-F5344CB8AC3E}">
        <p14:creationId xmlns:p14="http://schemas.microsoft.com/office/powerpoint/2010/main" val="2253400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BIANCA">
    <p:spTree>
      <p:nvGrpSpPr>
        <p:cNvPr id="1" name=""/>
        <p:cNvGrpSpPr/>
        <p:nvPr/>
      </p:nvGrpSpPr>
      <p:grpSpPr>
        <a:xfrm>
          <a:off x="0" y="0"/>
          <a:ext cx="0" cy="0"/>
          <a:chOff x="0" y="0"/>
          <a:chExt cx="0" cy="0"/>
        </a:xfrm>
      </p:grpSpPr>
      <p:sp>
        <p:nvSpPr>
          <p:cNvPr id="2" name="Rettangolo 1"/>
          <p:cNvSpPr/>
          <p:nvPr/>
        </p:nvSpPr>
        <p:spPr>
          <a:xfrm>
            <a:off x="1" y="628650"/>
            <a:ext cx="7250906"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3" name="Segnaposto numero diapositiva 2"/>
          <p:cNvSpPr>
            <a:spLocks noGrp="1"/>
          </p:cNvSpPr>
          <p:nvPr>
            <p:ph type="sldNum" sz="quarter" idx="10"/>
          </p:nvPr>
        </p:nvSpPr>
        <p:spPr>
          <a:xfrm>
            <a:off x="8658417" y="6498211"/>
            <a:ext cx="484394" cy="359791"/>
          </a:xfrm>
          <a:prstGeom prst="rect">
            <a:avLst/>
          </a:prstGeom>
        </p:spPr>
        <p:txBody>
          <a:bodyPr/>
          <a:lstStyle/>
          <a:p>
            <a:fld id="{B87FA73C-A7EE-4241-A631-441DFD16C2EB}" type="slidenum">
              <a:rPr lang="it-IT" smtClean="0"/>
              <a:pPr/>
              <a:t>‹N›</a:t>
            </a:fld>
            <a:endParaRPr lang="it-IT" dirty="0"/>
          </a:p>
        </p:txBody>
      </p:sp>
      <p:sp>
        <p:nvSpPr>
          <p:cNvPr id="4" name="Rettangolo 3"/>
          <p:cNvSpPr/>
          <p:nvPr/>
        </p:nvSpPr>
        <p:spPr>
          <a:xfrm>
            <a:off x="2" y="0"/>
            <a:ext cx="9143999" cy="6858000"/>
          </a:xfrm>
          <a:prstGeom prst="rect">
            <a:avLst/>
          </a:prstGeom>
          <a:solidFill>
            <a:srgbClr val="EEDC1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1350"/>
          </a:p>
        </p:txBody>
      </p:sp>
      <p:pic>
        <p:nvPicPr>
          <p:cNvPr id="5" name="Immagine 4" descr="pi_rgb_nobkgd.ep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67052" y="2854719"/>
            <a:ext cx="3009899" cy="810177"/>
          </a:xfrm>
          <a:prstGeom prst="rect">
            <a:avLst/>
          </a:prstGeom>
        </p:spPr>
      </p:pic>
      <p:pic>
        <p:nvPicPr>
          <p:cNvPr id="6" name="Immagine 5" descr="social_poste.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93088" y="3858047"/>
            <a:ext cx="1557826" cy="238646"/>
          </a:xfrm>
          <a:prstGeom prst="rect">
            <a:avLst/>
          </a:prstGeom>
        </p:spPr>
      </p:pic>
      <p:sp>
        <p:nvSpPr>
          <p:cNvPr id="8" name="Segnaposto testo 7"/>
          <p:cNvSpPr>
            <a:spLocks noGrp="1"/>
          </p:cNvSpPr>
          <p:nvPr>
            <p:ph type="body" sz="quarter" idx="11" hasCustomPrompt="1"/>
          </p:nvPr>
        </p:nvSpPr>
        <p:spPr>
          <a:xfrm>
            <a:off x="1762125" y="5588003"/>
            <a:ext cx="5619750" cy="525463"/>
          </a:xfrm>
        </p:spPr>
        <p:txBody>
          <a:bodyPr>
            <a:normAutofit/>
          </a:bodyPr>
          <a:lstStyle>
            <a:lvl1pPr marL="0" indent="0" algn="ctr">
              <a:buFont typeface="Arial" panose="020B0604020202020204" pitchFamily="34" charset="0"/>
              <a:buNone/>
              <a:defRPr sz="2100" baseline="0"/>
            </a:lvl1pPr>
          </a:lstStyle>
          <a:p>
            <a:pPr lvl="0"/>
            <a:r>
              <a:rPr lang="it-IT" dirty="0"/>
              <a:t>Rispetta l’ambiente: NON MI STAMPARE </a:t>
            </a:r>
          </a:p>
        </p:txBody>
      </p:sp>
      <p:sp>
        <p:nvSpPr>
          <p:cNvPr id="9" name="Rettangolo 8"/>
          <p:cNvSpPr/>
          <p:nvPr userDrawn="1"/>
        </p:nvSpPr>
        <p:spPr>
          <a:xfrm>
            <a:off x="1" y="628650"/>
            <a:ext cx="7250906"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10" name="Rettangolo 9"/>
          <p:cNvSpPr/>
          <p:nvPr userDrawn="1"/>
        </p:nvSpPr>
        <p:spPr>
          <a:xfrm>
            <a:off x="2" y="0"/>
            <a:ext cx="9143999" cy="6858000"/>
          </a:xfrm>
          <a:prstGeom prst="rect">
            <a:avLst/>
          </a:prstGeom>
          <a:solidFill>
            <a:srgbClr val="EEDC14"/>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1350"/>
          </a:p>
        </p:txBody>
      </p:sp>
      <p:pic>
        <p:nvPicPr>
          <p:cNvPr id="11" name="Immagine 10" descr="pi_rgb_nobkgd.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533623" y="2780357"/>
            <a:ext cx="4076753" cy="812902"/>
          </a:xfrm>
          <a:prstGeom prst="rect">
            <a:avLst/>
          </a:prstGeom>
        </p:spPr>
      </p:pic>
      <p:pic>
        <p:nvPicPr>
          <p:cNvPr id="12" name="Immagine 11" descr="social_poste.eps"/>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517134" y="3783686"/>
            <a:ext cx="2109730" cy="239538"/>
          </a:xfrm>
          <a:prstGeom prst="rect">
            <a:avLst/>
          </a:prstGeom>
        </p:spPr>
      </p:pic>
    </p:spTree>
    <p:extLst>
      <p:ext uri="{BB962C8B-B14F-4D97-AF65-F5344CB8AC3E}">
        <p14:creationId xmlns:p14="http://schemas.microsoft.com/office/powerpoint/2010/main" val="3348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pic>
        <p:nvPicPr>
          <p:cNvPr id="4" name="Picture 2" descr="Prima_footer-giallo-v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07125"/>
            <a:ext cx="9144000"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Prima_head-giallo-v4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525"/>
            <a:ext cx="914400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bollin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2238" y="6289675"/>
            <a:ext cx="53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9"/>
          <p:cNvSpPr txBox="1">
            <a:spLocks noChangeArrowheads="1"/>
          </p:cNvSpPr>
          <p:nvPr userDrawn="1"/>
        </p:nvSpPr>
        <p:spPr bwMode="auto">
          <a:xfrm>
            <a:off x="838200" y="6461125"/>
            <a:ext cx="3721100"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defRPr/>
            </a:pPr>
            <a:r>
              <a:rPr lang="it-IT" altLang="it-IT" sz="1000" b="1" dirty="0" smtClean="0">
                <a:solidFill>
                  <a:srgbClr val="1C3CA6"/>
                </a:solidFill>
              </a:rPr>
              <a:t>PCL – IO – Ingegneria di Prodotto e Gestione Commesse</a:t>
            </a:r>
          </a:p>
        </p:txBody>
      </p:sp>
      <p:sp>
        <p:nvSpPr>
          <p:cNvPr id="10243" name="Rectangle 3"/>
          <p:cNvSpPr>
            <a:spLocks noGrp="1" noChangeArrowheads="1"/>
          </p:cNvSpPr>
          <p:nvPr>
            <p:ph type="ctrTitle"/>
          </p:nvPr>
        </p:nvSpPr>
        <p:spPr>
          <a:xfrm>
            <a:off x="250825" y="1700213"/>
            <a:ext cx="8569325" cy="2438400"/>
          </a:xfrm>
          <a:extLst>
            <a:ext uri="{AF507438-7753-43E0-B8FC-AC1667EBCBE1}">
              <a14:hiddenEffects xmlns:a14="http://schemas.microsoft.com/office/drawing/2010/main">
                <a:effectLst>
                  <a:outerShdw dist="35921" dir="2700000" algn="ctr" rotWithShape="0">
                    <a:schemeClr val="tx1"/>
                  </a:outerShdw>
                </a:effectLst>
              </a14:hiddenEffects>
            </a:ext>
          </a:extLst>
        </p:spPr>
        <p:txBody>
          <a:bodyPr/>
          <a:lstStyle>
            <a:lvl1pPr algn="ctr">
              <a:lnSpc>
                <a:spcPct val="100000"/>
              </a:lnSpc>
              <a:spcBef>
                <a:spcPct val="50000"/>
              </a:spcBef>
              <a:defRPr sz="4000">
                <a:latin typeface="Arial Black" pitchFamily="34" charset="0"/>
              </a:defRPr>
            </a:lvl1pPr>
          </a:lstStyle>
          <a:p>
            <a:pPr lvl="0"/>
            <a:r>
              <a:rPr lang="en-US" altLang="it-IT" noProof="0" smtClean="0"/>
              <a:t>Fare clic per modificare stile</a:t>
            </a:r>
          </a:p>
        </p:txBody>
      </p:sp>
      <p:sp>
        <p:nvSpPr>
          <p:cNvPr id="10244" name="Rectangle 4"/>
          <p:cNvSpPr>
            <a:spLocks noGrp="1" noChangeArrowheads="1"/>
          </p:cNvSpPr>
          <p:nvPr>
            <p:ph type="subTitle" idx="1"/>
          </p:nvPr>
        </p:nvSpPr>
        <p:spPr>
          <a:xfrm>
            <a:off x="1258888" y="3617913"/>
            <a:ext cx="6769100" cy="1755775"/>
          </a:xfrm>
          <a:extLst>
            <a:ext uri="{AF507438-7753-43E0-B8FC-AC1667EBCBE1}">
              <a14:hiddenEffects xmlns:a14="http://schemas.microsoft.com/office/drawing/2010/main">
                <a:effectLst>
                  <a:outerShdw dist="35921" dir="2700000" algn="ctr" rotWithShape="0">
                    <a:schemeClr val="tx1"/>
                  </a:outerShdw>
                </a:effectLst>
              </a14:hiddenEffects>
            </a:ext>
          </a:extLst>
        </p:spPr>
        <p:txBody>
          <a:bodyPr anchor="ctr"/>
          <a:lstStyle>
            <a:lvl1pPr marL="0" indent="0" algn="ctr">
              <a:lnSpc>
                <a:spcPct val="100000"/>
              </a:lnSpc>
              <a:spcBef>
                <a:spcPct val="50000"/>
              </a:spcBef>
              <a:buFontTx/>
              <a:buNone/>
              <a:defRPr sz="2400" b="1"/>
            </a:lvl1pPr>
          </a:lstStyle>
          <a:p>
            <a:pPr lvl="0"/>
            <a:r>
              <a:rPr lang="en-US" altLang="it-IT" noProof="0" smtClean="0"/>
              <a:t>Fare clic per modificare lo stile del sottotitolo dello schema</a:t>
            </a:r>
          </a:p>
        </p:txBody>
      </p:sp>
    </p:spTree>
    <p:extLst>
      <p:ext uri="{BB962C8B-B14F-4D97-AF65-F5344CB8AC3E}">
        <p14:creationId xmlns:p14="http://schemas.microsoft.com/office/powerpoint/2010/main" val="29557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6ADC1163-476F-4059-AD27-0AFF6319C46A}"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24205671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7DA792C1-F062-4A44-9DA0-DED0C669F0A3}"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790963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63575" y="1511300"/>
            <a:ext cx="3968750" cy="4510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784725" y="1511300"/>
            <a:ext cx="3970338" cy="4510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281F08DF-8B63-40BD-9DF0-38F837FAED2D}"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27085843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45B327FE-994F-40C1-9B36-9A8126B09D7A}"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571993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40AC0B33-2844-498C-8C57-2A3BC7B06F35}"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39681766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E980C6D1-332D-48BC-BF00-7A0B499764DB}"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15849099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2861A8F4-4FED-4BC3-9AB4-2CC221A2A00E}"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12468470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4AFD1DC2-371B-448C-9473-0D0BD06FE563}"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516340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883C55AC-A234-4C99-A506-03A5AF94542A}"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6580779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84950" y="-200025"/>
            <a:ext cx="2170113" cy="6221413"/>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71438" y="-200025"/>
            <a:ext cx="6361112" cy="6221413"/>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10"/>
          <p:cNvSpPr>
            <a:spLocks noGrp="1" noChangeArrowheads="1"/>
          </p:cNvSpPr>
          <p:nvPr>
            <p:ph type="sldNum" sz="quarter" idx="10"/>
          </p:nvPr>
        </p:nvSpPr>
        <p:spPr>
          <a:ln/>
        </p:spPr>
        <p:txBody>
          <a:bodyPr/>
          <a:lstStyle>
            <a:lvl1pPr>
              <a:defRPr/>
            </a:lvl1pPr>
          </a:lstStyle>
          <a:p>
            <a:pPr>
              <a:defRPr/>
            </a:pPr>
            <a:r>
              <a:rPr lang="it-IT" altLang="it-IT">
                <a:solidFill>
                  <a:srgbClr val="B2B2B2"/>
                </a:solidFill>
              </a:rPr>
              <a:t> </a:t>
            </a:r>
            <a:fld id="{F62036D0-25DA-4BA3-9309-88806C9596ED}" type="slidenum">
              <a:rPr lang="it-IT" altLang="it-IT">
                <a:solidFill>
                  <a:srgbClr val="B2B2B2"/>
                </a:solidFill>
              </a:rPr>
              <a:pPr>
                <a:defRPr/>
              </a:pPr>
              <a:t>‹N›</a:t>
            </a:fld>
            <a:endParaRPr lang="it-IT" altLang="it-IT">
              <a:solidFill>
                <a:srgbClr val="B2B2B2"/>
              </a:solidFill>
            </a:endParaRPr>
          </a:p>
        </p:txBody>
      </p:sp>
    </p:spTree>
    <p:extLst>
      <p:ext uri="{BB962C8B-B14F-4D97-AF65-F5344CB8AC3E}">
        <p14:creationId xmlns:p14="http://schemas.microsoft.com/office/powerpoint/2010/main" val="590846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17" Type="http://schemas.openxmlformats.org/officeDocument/2006/relationships/image" Target="../media/image8.png"/><Relationship Id="rId2" Type="http://schemas.openxmlformats.org/officeDocument/2006/relationships/slideLayout" Target="../slideLayouts/slideLayout14.xml"/><Relationship Id="rId16"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6.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 name="Gruppo 2"/>
          <p:cNvGrpSpPr/>
          <p:nvPr/>
        </p:nvGrpSpPr>
        <p:grpSpPr>
          <a:xfrm>
            <a:off x="685800" y="-602994"/>
            <a:ext cx="7768558" cy="431729"/>
            <a:chOff x="1" y="-602994"/>
            <a:chExt cx="12191999" cy="431729"/>
          </a:xfrm>
        </p:grpSpPr>
        <p:sp>
          <p:nvSpPr>
            <p:cNvPr id="86" name="Rettangolo 85"/>
            <p:cNvSpPr/>
            <p:nvPr/>
          </p:nvSpPr>
          <p:spPr>
            <a:xfrm>
              <a:off x="1" y="-602994"/>
              <a:ext cx="2160000" cy="42734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tx2"/>
                  </a:solidFill>
                </a:rPr>
                <a:t>GIALLO</a:t>
              </a:r>
            </a:p>
          </p:txBody>
        </p:sp>
        <p:sp>
          <p:nvSpPr>
            <p:cNvPr id="87" name="Rettangolo 86"/>
            <p:cNvSpPr/>
            <p:nvPr/>
          </p:nvSpPr>
          <p:spPr>
            <a:xfrm>
              <a:off x="2508001" y="-602994"/>
              <a:ext cx="2160000" cy="427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bg1"/>
                  </a:solidFill>
                </a:rPr>
                <a:t>BLU</a:t>
              </a:r>
            </a:p>
          </p:txBody>
        </p:sp>
        <p:sp>
          <p:nvSpPr>
            <p:cNvPr id="88" name="Rettangolo 87"/>
            <p:cNvSpPr/>
            <p:nvPr/>
          </p:nvSpPr>
          <p:spPr>
            <a:xfrm>
              <a:off x="5016001" y="-598614"/>
              <a:ext cx="2160000" cy="427349"/>
            </a:xfrm>
            <a:prstGeom prst="rect">
              <a:avLst/>
            </a:prstGeom>
            <a:solidFill>
              <a:srgbClr val="3B3B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bg1"/>
                  </a:solidFill>
                </a:rPr>
                <a:t>GRIGIO1 </a:t>
              </a:r>
              <a:br>
                <a:rPr lang="it-IT" sz="1050" b="1" dirty="0">
                  <a:solidFill>
                    <a:schemeClr val="bg1"/>
                  </a:solidFill>
                </a:rPr>
              </a:br>
              <a:r>
                <a:rPr lang="it-IT" sz="825" b="0" dirty="0">
                  <a:solidFill>
                    <a:schemeClr val="bg1"/>
                  </a:solidFill>
                </a:rPr>
                <a:t>(solo testo)</a:t>
              </a:r>
              <a:endParaRPr lang="it-IT" sz="1050" b="0" dirty="0">
                <a:solidFill>
                  <a:schemeClr val="bg1"/>
                </a:solidFill>
              </a:endParaRPr>
            </a:p>
          </p:txBody>
        </p:sp>
        <p:sp>
          <p:nvSpPr>
            <p:cNvPr id="89" name="Rettangolo 88"/>
            <p:cNvSpPr/>
            <p:nvPr/>
          </p:nvSpPr>
          <p:spPr>
            <a:xfrm>
              <a:off x="7524001" y="-602994"/>
              <a:ext cx="2160000" cy="4273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bg1"/>
                  </a:solidFill>
                </a:rPr>
                <a:t>GRIGIO2</a:t>
              </a:r>
            </a:p>
          </p:txBody>
        </p:sp>
        <p:sp>
          <p:nvSpPr>
            <p:cNvPr id="29" name="Rettangolo 28"/>
            <p:cNvSpPr/>
            <p:nvPr/>
          </p:nvSpPr>
          <p:spPr>
            <a:xfrm>
              <a:off x="10032000" y="-602994"/>
              <a:ext cx="2160000" cy="4273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bg2">
                      <a:lumMod val="25000"/>
                    </a:schemeClr>
                  </a:solidFill>
                </a:rPr>
                <a:t>GRIGIO3</a:t>
              </a:r>
            </a:p>
          </p:txBody>
        </p:sp>
      </p:grpSp>
      <p:cxnSp>
        <p:nvCxnSpPr>
          <p:cNvPr id="20" name="Connettore diritto 19"/>
          <p:cNvCxnSpPr/>
          <p:nvPr/>
        </p:nvCxnSpPr>
        <p:spPr>
          <a:xfrm>
            <a:off x="1" y="745215"/>
            <a:ext cx="8586002" cy="0"/>
          </a:xfrm>
          <a:prstGeom prst="line">
            <a:avLst/>
          </a:prstGeom>
          <a:ln w="50800" cap="flat">
            <a:solidFill>
              <a:schemeClr val="accent3"/>
            </a:solidFill>
            <a:miter lim="800000"/>
          </a:ln>
        </p:spPr>
        <p:style>
          <a:lnRef idx="1">
            <a:schemeClr val="accent1"/>
          </a:lnRef>
          <a:fillRef idx="0">
            <a:schemeClr val="accent1"/>
          </a:fillRef>
          <a:effectRef idx="0">
            <a:schemeClr val="accent1"/>
          </a:effectRef>
          <a:fontRef idx="minor">
            <a:schemeClr val="tx1"/>
          </a:fontRef>
        </p:style>
      </p:cxnSp>
      <p:sp>
        <p:nvSpPr>
          <p:cNvPr id="4" name="Segnaposto testo 3"/>
          <p:cNvSpPr>
            <a:spLocks noGrp="1"/>
          </p:cNvSpPr>
          <p:nvPr>
            <p:ph type="body" idx="1"/>
          </p:nvPr>
        </p:nvSpPr>
        <p:spPr>
          <a:xfrm>
            <a:off x="278606" y="1016000"/>
            <a:ext cx="7886700" cy="4351338"/>
          </a:xfrm>
          <a:prstGeom prst="rect">
            <a:avLst/>
          </a:prstGeom>
        </p:spPr>
        <p:txBody>
          <a:bodyPr vert="horz" lIns="91440" tIns="45720" rIns="91440" bIns="45720" rtlCol="0">
            <a:normAutofit/>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15" name="Rettangolo 14"/>
          <p:cNvSpPr/>
          <p:nvPr/>
        </p:nvSpPr>
        <p:spPr>
          <a:xfrm rot="10800000">
            <a:off x="-1" y="6498212"/>
            <a:ext cx="469842" cy="359788"/>
          </a:xfrm>
          <a:prstGeom prst="rect">
            <a:avLst/>
          </a:prstGeom>
          <a:solidFill>
            <a:srgbClr val="EFDC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18" name="Rettangolo 17"/>
          <p:cNvSpPr/>
          <p:nvPr/>
        </p:nvSpPr>
        <p:spPr>
          <a:xfrm>
            <a:off x="8586598" y="6498209"/>
            <a:ext cx="73010" cy="359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19" name="Rettangolo 18"/>
          <p:cNvSpPr/>
          <p:nvPr/>
        </p:nvSpPr>
        <p:spPr>
          <a:xfrm>
            <a:off x="8659606" y="6498206"/>
            <a:ext cx="484394" cy="35979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1" name="Segnaposto numero diapositiva 5"/>
          <p:cNvSpPr>
            <a:spLocks noGrp="1"/>
          </p:cNvSpPr>
          <p:nvPr>
            <p:ph type="sldNum" sz="quarter" idx="4"/>
          </p:nvPr>
        </p:nvSpPr>
        <p:spPr>
          <a:xfrm>
            <a:off x="8658417" y="6498211"/>
            <a:ext cx="484394" cy="359791"/>
          </a:xfrm>
          <a:prstGeom prst="rect">
            <a:avLst/>
          </a:prstGeom>
          <a:noFill/>
        </p:spPr>
        <p:txBody>
          <a:bodyPr vert="horz" lIns="91440" tIns="45720" rIns="91440" bIns="45720" rtlCol="0" anchor="ctr"/>
          <a:lstStyle>
            <a:lvl1pPr algn="ctr">
              <a:defRPr sz="900">
                <a:solidFill>
                  <a:schemeClr val="bg1"/>
                </a:solidFill>
              </a:defRPr>
            </a:lvl1pPr>
          </a:lstStyle>
          <a:p>
            <a:fld id="{B87FA73C-A7EE-4241-A631-441DFD16C2EB}" type="slidenum">
              <a:rPr lang="it-IT" smtClean="0"/>
              <a:pPr/>
              <a:t>‹N›</a:t>
            </a:fld>
            <a:endParaRPr lang="it-IT" dirty="0"/>
          </a:p>
        </p:txBody>
      </p:sp>
      <p:cxnSp>
        <p:nvCxnSpPr>
          <p:cNvPr id="22" name="Connettore diritto 21"/>
          <p:cNvCxnSpPr/>
          <p:nvPr/>
        </p:nvCxnSpPr>
        <p:spPr>
          <a:xfrm>
            <a:off x="8658417" y="745215"/>
            <a:ext cx="485584" cy="0"/>
          </a:xfrm>
          <a:prstGeom prst="line">
            <a:avLst/>
          </a:prstGeom>
          <a:ln w="50800" cap="flat">
            <a:solidFill>
              <a:srgbClr val="707173"/>
            </a:solidFill>
            <a:miter lim="800000"/>
          </a:ln>
        </p:spPr>
        <p:style>
          <a:lnRef idx="1">
            <a:schemeClr val="accent1"/>
          </a:lnRef>
          <a:fillRef idx="0">
            <a:schemeClr val="accent1"/>
          </a:fillRef>
          <a:effectRef idx="0">
            <a:schemeClr val="accent1"/>
          </a:effectRef>
          <a:fontRef idx="minor">
            <a:schemeClr val="tx1"/>
          </a:fontRef>
        </p:style>
      </p:cxnSp>
      <p:sp>
        <p:nvSpPr>
          <p:cNvPr id="2" name="Triangolo isoscele 1"/>
          <p:cNvSpPr/>
          <p:nvPr/>
        </p:nvSpPr>
        <p:spPr>
          <a:xfrm rot="10800000">
            <a:off x="227345" y="-324737"/>
            <a:ext cx="99252" cy="26125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3" name="Triangolo isoscele 22"/>
          <p:cNvSpPr/>
          <p:nvPr/>
        </p:nvSpPr>
        <p:spPr>
          <a:xfrm rot="10800000">
            <a:off x="8817402" y="-324737"/>
            <a:ext cx="99252" cy="26125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4" name="Triangolo isoscele 23"/>
          <p:cNvSpPr/>
          <p:nvPr/>
        </p:nvSpPr>
        <p:spPr>
          <a:xfrm>
            <a:off x="227345" y="6950754"/>
            <a:ext cx="99252" cy="26125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5" name="Triangolo isoscele 24"/>
          <p:cNvSpPr/>
          <p:nvPr/>
        </p:nvSpPr>
        <p:spPr>
          <a:xfrm>
            <a:off x="8817402" y="6950754"/>
            <a:ext cx="99252" cy="26125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6" name="Triangolo isoscele 25"/>
          <p:cNvSpPr/>
          <p:nvPr/>
        </p:nvSpPr>
        <p:spPr>
          <a:xfrm rot="5400000">
            <a:off x="-223572" y="918032"/>
            <a:ext cx="132336" cy="19594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7" name="Triangolo isoscele 26"/>
          <p:cNvSpPr/>
          <p:nvPr/>
        </p:nvSpPr>
        <p:spPr>
          <a:xfrm rot="5400000">
            <a:off x="-223571" y="6015496"/>
            <a:ext cx="132336" cy="19594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28" name="Triangolo isoscele 27"/>
          <p:cNvSpPr/>
          <p:nvPr/>
        </p:nvSpPr>
        <p:spPr>
          <a:xfrm rot="16200000">
            <a:off x="9231797" y="918032"/>
            <a:ext cx="132336" cy="19594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30" name="Triangolo isoscele 29"/>
          <p:cNvSpPr/>
          <p:nvPr/>
        </p:nvSpPr>
        <p:spPr>
          <a:xfrm rot="16200000">
            <a:off x="9231798" y="6015496"/>
            <a:ext cx="132336" cy="19594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grpSp>
        <p:nvGrpSpPr>
          <p:cNvPr id="31" name="Gruppo 30"/>
          <p:cNvGrpSpPr/>
          <p:nvPr/>
        </p:nvGrpSpPr>
        <p:grpSpPr>
          <a:xfrm>
            <a:off x="685800" y="-602994"/>
            <a:ext cx="7768558" cy="431729"/>
            <a:chOff x="1" y="-602994"/>
            <a:chExt cx="12191999" cy="431729"/>
          </a:xfrm>
        </p:grpSpPr>
        <p:sp>
          <p:nvSpPr>
            <p:cNvPr id="32" name="Rettangolo 31"/>
            <p:cNvSpPr/>
            <p:nvPr userDrawn="1"/>
          </p:nvSpPr>
          <p:spPr>
            <a:xfrm>
              <a:off x="1" y="-602994"/>
              <a:ext cx="2160000" cy="42734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tx2"/>
                  </a:solidFill>
                </a:rPr>
                <a:t>GIALLO</a:t>
              </a:r>
            </a:p>
          </p:txBody>
        </p:sp>
        <p:sp>
          <p:nvSpPr>
            <p:cNvPr id="33" name="Rettangolo 32"/>
            <p:cNvSpPr/>
            <p:nvPr userDrawn="1"/>
          </p:nvSpPr>
          <p:spPr>
            <a:xfrm>
              <a:off x="2508001" y="-602994"/>
              <a:ext cx="2160000" cy="42734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bg1"/>
                  </a:solidFill>
                </a:rPr>
                <a:t>BLU</a:t>
              </a:r>
            </a:p>
          </p:txBody>
        </p:sp>
        <p:sp>
          <p:nvSpPr>
            <p:cNvPr id="34" name="Rettangolo 33"/>
            <p:cNvSpPr/>
            <p:nvPr userDrawn="1"/>
          </p:nvSpPr>
          <p:spPr>
            <a:xfrm>
              <a:off x="5016001" y="-598614"/>
              <a:ext cx="2160000" cy="427349"/>
            </a:xfrm>
            <a:prstGeom prst="rect">
              <a:avLst/>
            </a:prstGeom>
            <a:solidFill>
              <a:srgbClr val="3B3B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bg1"/>
                  </a:solidFill>
                </a:rPr>
                <a:t>GRIGIO1 </a:t>
              </a:r>
              <a:br>
                <a:rPr lang="it-IT" sz="1050" b="1" dirty="0">
                  <a:solidFill>
                    <a:schemeClr val="bg1"/>
                  </a:solidFill>
                </a:rPr>
              </a:br>
              <a:r>
                <a:rPr lang="it-IT" sz="825" b="0" dirty="0">
                  <a:solidFill>
                    <a:schemeClr val="bg1"/>
                  </a:solidFill>
                </a:rPr>
                <a:t>(solo testo)</a:t>
              </a:r>
              <a:endParaRPr lang="it-IT" sz="1050" b="0" dirty="0">
                <a:solidFill>
                  <a:schemeClr val="bg1"/>
                </a:solidFill>
              </a:endParaRPr>
            </a:p>
          </p:txBody>
        </p:sp>
        <p:sp>
          <p:nvSpPr>
            <p:cNvPr id="35" name="Rettangolo 34"/>
            <p:cNvSpPr/>
            <p:nvPr userDrawn="1"/>
          </p:nvSpPr>
          <p:spPr>
            <a:xfrm>
              <a:off x="7524001" y="-602994"/>
              <a:ext cx="2160000" cy="4273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bg1"/>
                  </a:solidFill>
                </a:rPr>
                <a:t>GRIGIO2</a:t>
              </a:r>
            </a:p>
          </p:txBody>
        </p:sp>
        <p:sp>
          <p:nvSpPr>
            <p:cNvPr id="36" name="Rettangolo 35"/>
            <p:cNvSpPr/>
            <p:nvPr userDrawn="1"/>
          </p:nvSpPr>
          <p:spPr>
            <a:xfrm>
              <a:off x="10032000" y="-602994"/>
              <a:ext cx="2160000" cy="4273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t-IT" sz="1050" b="1" dirty="0">
                  <a:solidFill>
                    <a:schemeClr val="bg2">
                      <a:lumMod val="25000"/>
                    </a:schemeClr>
                  </a:solidFill>
                </a:rPr>
                <a:t>GRIGIO3</a:t>
              </a:r>
            </a:p>
          </p:txBody>
        </p:sp>
      </p:grpSp>
      <p:cxnSp>
        <p:nvCxnSpPr>
          <p:cNvPr id="37" name="Connettore diritto 36"/>
          <p:cNvCxnSpPr/>
          <p:nvPr/>
        </p:nvCxnSpPr>
        <p:spPr>
          <a:xfrm>
            <a:off x="1" y="745215"/>
            <a:ext cx="8586002" cy="0"/>
          </a:xfrm>
          <a:prstGeom prst="line">
            <a:avLst/>
          </a:prstGeom>
          <a:ln w="50800" cap="flat">
            <a:solidFill>
              <a:schemeClr val="accent3"/>
            </a:solidFill>
            <a:miter lim="800000"/>
          </a:ln>
        </p:spPr>
        <p:style>
          <a:lnRef idx="1">
            <a:schemeClr val="accent1"/>
          </a:lnRef>
          <a:fillRef idx="0">
            <a:schemeClr val="accent1"/>
          </a:fillRef>
          <a:effectRef idx="0">
            <a:schemeClr val="accent1"/>
          </a:effectRef>
          <a:fontRef idx="minor">
            <a:schemeClr val="tx1"/>
          </a:fontRef>
        </p:style>
      </p:cxnSp>
      <p:sp>
        <p:nvSpPr>
          <p:cNvPr id="39" name="Rettangolo 38"/>
          <p:cNvSpPr/>
          <p:nvPr/>
        </p:nvSpPr>
        <p:spPr>
          <a:xfrm rot="10800000">
            <a:off x="-1" y="6498212"/>
            <a:ext cx="469842" cy="359788"/>
          </a:xfrm>
          <a:prstGeom prst="rect">
            <a:avLst/>
          </a:prstGeom>
          <a:solidFill>
            <a:srgbClr val="EFDC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41" name="Rettangolo 40"/>
          <p:cNvSpPr/>
          <p:nvPr/>
        </p:nvSpPr>
        <p:spPr>
          <a:xfrm>
            <a:off x="8586598" y="6498209"/>
            <a:ext cx="73010" cy="3597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42" name="Rettangolo 41"/>
          <p:cNvSpPr/>
          <p:nvPr/>
        </p:nvSpPr>
        <p:spPr>
          <a:xfrm>
            <a:off x="8659606" y="6498206"/>
            <a:ext cx="484394" cy="35979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cxnSp>
        <p:nvCxnSpPr>
          <p:cNvPr id="43" name="Connettore diritto 42"/>
          <p:cNvCxnSpPr/>
          <p:nvPr/>
        </p:nvCxnSpPr>
        <p:spPr>
          <a:xfrm>
            <a:off x="8658417" y="745215"/>
            <a:ext cx="485584" cy="0"/>
          </a:xfrm>
          <a:prstGeom prst="line">
            <a:avLst/>
          </a:prstGeom>
          <a:ln w="50800" cap="flat">
            <a:solidFill>
              <a:srgbClr val="707173"/>
            </a:solidFill>
            <a:miter lim="800000"/>
          </a:ln>
        </p:spPr>
        <p:style>
          <a:lnRef idx="1">
            <a:schemeClr val="accent1"/>
          </a:lnRef>
          <a:fillRef idx="0">
            <a:schemeClr val="accent1"/>
          </a:fillRef>
          <a:effectRef idx="0">
            <a:schemeClr val="accent1"/>
          </a:effectRef>
          <a:fontRef idx="minor">
            <a:schemeClr val="tx1"/>
          </a:fontRef>
        </p:style>
      </p:cxnSp>
      <p:sp>
        <p:nvSpPr>
          <p:cNvPr id="44" name="Triangolo isoscele 43"/>
          <p:cNvSpPr/>
          <p:nvPr/>
        </p:nvSpPr>
        <p:spPr>
          <a:xfrm rot="10800000">
            <a:off x="227345" y="-324737"/>
            <a:ext cx="99252" cy="26125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45" name="Triangolo isoscele 44"/>
          <p:cNvSpPr/>
          <p:nvPr/>
        </p:nvSpPr>
        <p:spPr>
          <a:xfrm rot="10800000">
            <a:off x="8817402" y="-324737"/>
            <a:ext cx="99252" cy="26125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46" name="Triangolo isoscele 45"/>
          <p:cNvSpPr/>
          <p:nvPr/>
        </p:nvSpPr>
        <p:spPr>
          <a:xfrm>
            <a:off x="227345" y="6950754"/>
            <a:ext cx="99252" cy="26125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47" name="Triangolo isoscele 46"/>
          <p:cNvSpPr/>
          <p:nvPr/>
        </p:nvSpPr>
        <p:spPr>
          <a:xfrm>
            <a:off x="8817402" y="6950754"/>
            <a:ext cx="99252" cy="26125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48" name="Triangolo isoscele 47"/>
          <p:cNvSpPr/>
          <p:nvPr/>
        </p:nvSpPr>
        <p:spPr>
          <a:xfrm rot="5400000">
            <a:off x="-223572" y="918032"/>
            <a:ext cx="132336" cy="19594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49" name="Triangolo isoscele 48"/>
          <p:cNvSpPr/>
          <p:nvPr/>
        </p:nvSpPr>
        <p:spPr>
          <a:xfrm rot="5400000">
            <a:off x="-223571" y="6015496"/>
            <a:ext cx="132336" cy="19594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50" name="Triangolo isoscele 49"/>
          <p:cNvSpPr/>
          <p:nvPr/>
        </p:nvSpPr>
        <p:spPr>
          <a:xfrm rot="16200000">
            <a:off x="9231797" y="918032"/>
            <a:ext cx="132336" cy="19594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51" name="Triangolo isoscele 50"/>
          <p:cNvSpPr/>
          <p:nvPr/>
        </p:nvSpPr>
        <p:spPr>
          <a:xfrm rot="16200000">
            <a:off x="9231798" y="6015496"/>
            <a:ext cx="132336" cy="19594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sp>
        <p:nvSpPr>
          <p:cNvPr id="52" name="Rettangolo 51"/>
          <p:cNvSpPr/>
          <p:nvPr/>
        </p:nvSpPr>
        <p:spPr>
          <a:xfrm>
            <a:off x="2398354" y="6498212"/>
            <a:ext cx="6188243" cy="35979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it-IT" sz="1350"/>
          </a:p>
        </p:txBody>
      </p:sp>
      <p:pic>
        <p:nvPicPr>
          <p:cNvPr id="53" name="Immagine 52" descr="PI_logo_o_RGB_p.jpg"/>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a:xfrm>
            <a:off x="544042" y="6497638"/>
            <a:ext cx="1781708" cy="357988"/>
          </a:xfrm>
          <a:custGeom>
            <a:avLst/>
            <a:gdLst>
              <a:gd name="connsiteX0" fmla="*/ 0 w 1801564"/>
              <a:gd name="connsiteY0" fmla="*/ 0 h 359791"/>
              <a:gd name="connsiteX1" fmla="*/ 1801564 w 1801564"/>
              <a:gd name="connsiteY1" fmla="*/ 0 h 359791"/>
              <a:gd name="connsiteX2" fmla="*/ 1801564 w 1801564"/>
              <a:gd name="connsiteY2" fmla="*/ 359791 h 359791"/>
              <a:gd name="connsiteX3" fmla="*/ 0 w 1801564"/>
              <a:gd name="connsiteY3" fmla="*/ 359791 h 359791"/>
            </a:gdLst>
            <a:ahLst/>
            <a:cxnLst>
              <a:cxn ang="0">
                <a:pos x="connsiteX0" y="connsiteY0"/>
              </a:cxn>
              <a:cxn ang="0">
                <a:pos x="connsiteX1" y="connsiteY1"/>
              </a:cxn>
              <a:cxn ang="0">
                <a:pos x="connsiteX2" y="connsiteY2"/>
              </a:cxn>
              <a:cxn ang="0">
                <a:pos x="connsiteX3" y="connsiteY3"/>
              </a:cxn>
            </a:cxnLst>
            <a:rect l="l" t="t" r="r" b="b"/>
            <a:pathLst>
              <a:path w="1801564" h="359791">
                <a:moveTo>
                  <a:pt x="0" y="0"/>
                </a:moveTo>
                <a:lnTo>
                  <a:pt x="1801564" y="0"/>
                </a:lnTo>
                <a:lnTo>
                  <a:pt x="1801564" y="359791"/>
                </a:lnTo>
                <a:lnTo>
                  <a:pt x="0" y="359791"/>
                </a:lnTo>
                <a:close/>
              </a:path>
            </a:pathLst>
          </a:custGeom>
        </p:spPr>
      </p:pic>
    </p:spTree>
    <p:extLst>
      <p:ext uri="{BB962C8B-B14F-4D97-AF65-F5344CB8AC3E}">
        <p14:creationId xmlns:p14="http://schemas.microsoft.com/office/powerpoint/2010/main" val="209242708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hdr="0" dt="0"/>
  <p:txStyles>
    <p:titleStyle>
      <a:lvl1pPr algn="l" defTabSz="685800" rtl="0" eaLnBrk="1" latinLnBrk="0" hangingPunct="1">
        <a:lnSpc>
          <a:spcPct val="90000"/>
        </a:lnSpc>
        <a:spcBef>
          <a:spcPct val="0"/>
        </a:spcBef>
        <a:buNone/>
        <a:defRPr sz="1800" b="1" kern="1200" cap="all" baseline="0">
          <a:solidFill>
            <a:schemeClr val="tx2"/>
          </a:solidFill>
          <a:latin typeface="+mj-lt"/>
          <a:ea typeface="+mj-ea"/>
          <a:cs typeface="+mj-cs"/>
        </a:defRPr>
      </a:lvl1pPr>
    </p:titleStyle>
    <p:bodyStyle>
      <a:lvl1pPr marL="171450" indent="-171450" algn="l" defTabSz="685800" rtl="0" eaLnBrk="1" latinLnBrk="0" hangingPunct="1">
        <a:lnSpc>
          <a:spcPct val="90000"/>
        </a:lnSpc>
        <a:spcBef>
          <a:spcPts val="750"/>
        </a:spcBef>
        <a:buClr>
          <a:srgbClr val="707173"/>
        </a:buClr>
        <a:buSzPct val="120000"/>
        <a:buFont typeface="Arial" panose="020B0604020202020204" pitchFamily="34" charset="0"/>
        <a:buChar char="•"/>
        <a:defRPr lang="it-IT" sz="1800" kern="1200" dirty="0" smtClean="0">
          <a:solidFill>
            <a:schemeClr val="tx1"/>
          </a:solidFill>
          <a:latin typeface="+mn-lt"/>
          <a:ea typeface="+mn-ea"/>
          <a:cs typeface="+mn-cs"/>
        </a:defRPr>
      </a:lvl1pPr>
      <a:lvl2pPr marL="514350" indent="-171450" algn="l" defTabSz="685800" rtl="0" eaLnBrk="1" latinLnBrk="0" hangingPunct="1">
        <a:lnSpc>
          <a:spcPct val="90000"/>
        </a:lnSpc>
        <a:spcBef>
          <a:spcPts val="375"/>
        </a:spcBef>
        <a:buClr>
          <a:schemeClr val="accent4"/>
        </a:buClr>
        <a:buSzPct val="100000"/>
        <a:buFont typeface="Courier New" panose="02070309020205020404" pitchFamily="49" charset="0"/>
        <a:buChar char="o"/>
        <a:defRPr lang="it-IT" sz="1600" kern="1200" dirty="0" smtClean="0">
          <a:solidFill>
            <a:schemeClr val="tx1"/>
          </a:solidFill>
          <a:latin typeface="+mn-lt"/>
          <a:ea typeface="+mn-ea"/>
          <a:cs typeface="+mn-cs"/>
        </a:defRPr>
      </a:lvl2pPr>
      <a:lvl3pPr marL="857250" indent="-171450" algn="l" defTabSz="685800" rtl="0" eaLnBrk="1" latinLnBrk="0" hangingPunct="1">
        <a:lnSpc>
          <a:spcPct val="90000"/>
        </a:lnSpc>
        <a:spcBef>
          <a:spcPts val="375"/>
        </a:spcBef>
        <a:buClr>
          <a:schemeClr val="accent4"/>
        </a:buClr>
        <a:buFont typeface="Arial" panose="020B0604020202020204" pitchFamily="34" charset="0"/>
        <a:buChar char="•"/>
        <a:defRPr lang="it-IT" sz="1600" kern="1200" dirty="0" smtClean="0">
          <a:solidFill>
            <a:schemeClr val="tx1"/>
          </a:solidFill>
          <a:latin typeface="+mn-lt"/>
          <a:ea typeface="+mn-ea"/>
          <a:cs typeface="+mn-cs"/>
        </a:defRPr>
      </a:lvl3pPr>
      <a:lvl4pPr marL="1200150" indent="-171450" algn="l" defTabSz="685800" rtl="0" eaLnBrk="1" latinLnBrk="0" hangingPunct="1">
        <a:lnSpc>
          <a:spcPct val="90000"/>
        </a:lnSpc>
        <a:spcBef>
          <a:spcPts val="375"/>
        </a:spcBef>
        <a:buClr>
          <a:schemeClr val="accent4"/>
        </a:buClr>
        <a:buSzPct val="80000"/>
        <a:buFont typeface="Courier New" panose="02070309020205020404" pitchFamily="49" charset="0"/>
        <a:buChar char="o"/>
        <a:defRPr lang="it-IT" sz="1200" kern="1200" dirty="0" smtClean="0">
          <a:solidFill>
            <a:schemeClr val="tx1"/>
          </a:solidFill>
          <a:latin typeface="+mn-lt"/>
          <a:ea typeface="+mn-ea"/>
          <a:cs typeface="+mn-cs"/>
        </a:defRPr>
      </a:lvl4pPr>
      <a:lvl5pPr marL="1543050" indent="-171450" algn="l" defTabSz="685800" rtl="0" eaLnBrk="1" latinLnBrk="0" hangingPunct="1">
        <a:lnSpc>
          <a:spcPct val="90000"/>
        </a:lnSpc>
        <a:spcBef>
          <a:spcPts val="375"/>
        </a:spcBef>
        <a:buClr>
          <a:srgbClr val="707173"/>
        </a:buClr>
        <a:buSzPct val="60000"/>
        <a:buFont typeface="Arial" panose="020B0604020202020204" pitchFamily="34" charset="0"/>
        <a:buChar char="•"/>
        <a:defRPr lang="it-IT" sz="1200" kern="1200" dirty="0" smtClean="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244" userDrawn="1">
          <p15:clr>
            <a:srgbClr val="9FCC3B"/>
          </p15:clr>
        </p15:guide>
        <p15:guide id="2" pos="2880" userDrawn="1">
          <p15:clr>
            <a:srgbClr val="F26B43"/>
          </p15:clr>
        </p15:guide>
        <p15:guide id="3" orient="horz" pos="3851" userDrawn="1">
          <p15:clr>
            <a:srgbClr val="9FCC3B"/>
          </p15:clr>
        </p15:guide>
        <p15:guide id="4" orient="horz" pos="640" userDrawn="1">
          <p15:clr>
            <a:srgbClr val="FBAE40"/>
          </p15:clr>
        </p15:guide>
        <p15:guide id="5" pos="176" userDrawn="1">
          <p15:clr>
            <a:srgbClr val="9FCC3B"/>
          </p15:clr>
        </p15:guide>
        <p15:guide id="6" pos="5585" userDrawn="1">
          <p15:clr>
            <a:srgbClr val="9FCC3B"/>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Box 2"/>
          <p:cNvSpPr txBox="1">
            <a:spLocks noChangeArrowheads="1"/>
          </p:cNvSpPr>
          <p:nvPr/>
        </p:nvSpPr>
        <p:spPr bwMode="auto">
          <a:xfrm>
            <a:off x="7375525" y="-390525"/>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fontAlgn="base">
              <a:spcBef>
                <a:spcPct val="0"/>
              </a:spcBef>
              <a:spcAft>
                <a:spcPct val="0"/>
              </a:spcAft>
              <a:defRPr/>
            </a:pPr>
            <a:endParaRPr lang="it-IT" altLang="it-IT" sz="2800" smtClean="0">
              <a:solidFill>
                <a:srgbClr val="000000"/>
              </a:solidFill>
              <a:latin typeface="Times New Roman" pitchFamily="18" charset="0"/>
            </a:endParaRPr>
          </a:p>
        </p:txBody>
      </p:sp>
      <p:sp>
        <p:nvSpPr>
          <p:cNvPr id="1027" name="Rectangle 3"/>
          <p:cNvSpPr>
            <a:spLocks noChangeArrowheads="1"/>
          </p:cNvSpPr>
          <p:nvPr/>
        </p:nvSpPr>
        <p:spPr bwMode="auto">
          <a:xfrm>
            <a:off x="468313" y="6583363"/>
            <a:ext cx="842962"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fontAlgn="base">
              <a:spcBef>
                <a:spcPct val="0"/>
              </a:spcBef>
              <a:spcAft>
                <a:spcPct val="0"/>
              </a:spcAft>
              <a:defRPr/>
            </a:pPr>
            <a:endParaRPr lang="it-IT" altLang="it-IT" sz="1200" smtClean="0">
              <a:solidFill>
                <a:srgbClr val="074290"/>
              </a:solidFill>
            </a:endParaRPr>
          </a:p>
        </p:txBody>
      </p:sp>
      <p:sp>
        <p:nvSpPr>
          <p:cNvPr id="1028" name="Rectangle 4"/>
          <p:cNvSpPr>
            <a:spLocks noGrp="1" noChangeArrowheads="1"/>
          </p:cNvSpPr>
          <p:nvPr>
            <p:ph type="body" idx="1"/>
          </p:nvPr>
        </p:nvSpPr>
        <p:spPr bwMode="auto">
          <a:xfrm>
            <a:off x="663575" y="1511300"/>
            <a:ext cx="8091488" cy="451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Descrizione oggetto </a:t>
            </a:r>
          </a:p>
          <a:p>
            <a:pPr lvl="1"/>
            <a:r>
              <a:rPr lang="en-US" altLang="en-US" smtClean="0"/>
              <a:t>Dettaglio …</a:t>
            </a:r>
          </a:p>
          <a:p>
            <a:pPr lvl="2"/>
            <a:r>
              <a:rPr lang="en-US" altLang="en-US" smtClean="0"/>
              <a:t>Dettaglio …</a:t>
            </a:r>
          </a:p>
          <a:p>
            <a:pPr lvl="0"/>
            <a:endParaRPr lang="en-US" altLang="en-US" smtClean="0"/>
          </a:p>
          <a:p>
            <a:pPr lvl="0"/>
            <a:r>
              <a:rPr lang="en-US" altLang="en-US" smtClean="0"/>
              <a:t>…</a:t>
            </a:r>
          </a:p>
          <a:p>
            <a:pPr lvl="2"/>
            <a:endParaRPr lang="en-US" altLang="en-US" smtClean="0"/>
          </a:p>
          <a:p>
            <a:pPr lvl="0"/>
            <a:endParaRPr lang="en-US" altLang="en-US" smtClean="0"/>
          </a:p>
          <a:p>
            <a:pPr lvl="3"/>
            <a:endParaRPr lang="en-US" altLang="en-US" smtClean="0"/>
          </a:p>
        </p:txBody>
      </p:sp>
      <p:pic>
        <p:nvPicPr>
          <p:cNvPr id="1029" name="Picture 5" descr="Footer-giallo-v42"/>
          <p:cNvPicPr>
            <a:picLocks noChangeAspect="1" noChangeArrowheads="1"/>
          </p:cNvPicPr>
          <p:nvPr/>
        </p:nvPicPr>
        <p:blipFill>
          <a:blip r:embed="rId13">
            <a:extLst>
              <a:ext uri="{28A0092B-C50C-407E-A947-70E740481C1C}">
                <a14:useLocalDpi xmlns:a14="http://schemas.microsoft.com/office/drawing/2010/main" val="0"/>
              </a:ext>
            </a:extLst>
          </a:blip>
          <a:srcRect l="19975" r="-1865" b="1030"/>
          <a:stretch>
            <a:fillRect/>
          </a:stretch>
        </p:blipFill>
        <p:spPr bwMode="auto">
          <a:xfrm>
            <a:off x="220663" y="6202363"/>
            <a:ext cx="9144000" cy="65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Head-giallo-v42"/>
          <p:cNvPicPr>
            <a:picLocks noChangeAspect="1" noChangeArrowheads="1"/>
          </p:cNvPicPr>
          <p:nvPr/>
        </p:nvPicPr>
        <p:blipFill>
          <a:blip r:embed="rId14">
            <a:extLst>
              <a:ext uri="{28A0092B-C50C-407E-A947-70E740481C1C}">
                <a14:useLocalDpi xmlns:a14="http://schemas.microsoft.com/office/drawing/2010/main" val="0"/>
              </a:ext>
            </a:extLst>
          </a:blip>
          <a:srcRect l="3285" r="34215" b="4851"/>
          <a:stretch>
            <a:fillRect/>
          </a:stretch>
        </p:blipFill>
        <p:spPr bwMode="auto">
          <a:xfrm>
            <a:off x="0" y="0"/>
            <a:ext cx="6191250"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descr="bollino"/>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22238" y="6289675"/>
            <a:ext cx="5334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Rectangle 8"/>
          <p:cNvSpPr>
            <a:spLocks noGrp="1" noChangeArrowheads="1"/>
          </p:cNvSpPr>
          <p:nvPr>
            <p:ph type="title"/>
          </p:nvPr>
        </p:nvSpPr>
        <p:spPr bwMode="auto">
          <a:xfrm>
            <a:off x="71438" y="-200025"/>
            <a:ext cx="5940425" cy="649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it-IT" smtClean="0"/>
              <a:t>Fare clic per modificare stile</a:t>
            </a:r>
          </a:p>
        </p:txBody>
      </p:sp>
      <p:sp>
        <p:nvSpPr>
          <p:cNvPr id="9226" name="Rectangle 10"/>
          <p:cNvSpPr>
            <a:spLocks noGrp="1" noChangeArrowheads="1"/>
          </p:cNvSpPr>
          <p:nvPr>
            <p:ph type="sldNum" sz="quarter" idx="4"/>
          </p:nvPr>
        </p:nvSpPr>
        <p:spPr bwMode="auto">
          <a:xfrm>
            <a:off x="3775075" y="6400800"/>
            <a:ext cx="720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0" hangingPunct="0">
              <a:defRPr sz="1200" b="1">
                <a:solidFill>
                  <a:schemeClr val="bg2"/>
                </a:solidFill>
                <a:effectLst>
                  <a:outerShdw blurRad="38100" dist="38100" dir="2700000" algn="tl">
                    <a:srgbClr val="C0C0C0"/>
                  </a:outerShdw>
                </a:effectLst>
                <a:cs typeface="+mn-cs"/>
              </a:defRPr>
            </a:lvl1pPr>
          </a:lstStyle>
          <a:p>
            <a:pPr fontAlgn="base">
              <a:spcBef>
                <a:spcPct val="0"/>
              </a:spcBef>
              <a:spcAft>
                <a:spcPct val="0"/>
              </a:spcAft>
              <a:defRPr/>
            </a:pPr>
            <a:r>
              <a:rPr lang="it-IT" altLang="it-IT">
                <a:solidFill>
                  <a:srgbClr val="B2B2B2"/>
                </a:solidFill>
              </a:rPr>
              <a:t> </a:t>
            </a:r>
            <a:fld id="{CF2B02AF-65A7-45E3-AB3A-2AEF51B80C01}" type="slidenum">
              <a:rPr lang="it-IT" altLang="it-IT">
                <a:solidFill>
                  <a:srgbClr val="B2B2B2"/>
                </a:solidFill>
              </a:rPr>
              <a:pPr fontAlgn="base">
                <a:spcBef>
                  <a:spcPct val="0"/>
                </a:spcBef>
                <a:spcAft>
                  <a:spcPct val="0"/>
                </a:spcAft>
                <a:defRPr/>
              </a:pPr>
              <a:t>‹N›</a:t>
            </a:fld>
            <a:endParaRPr lang="it-IT" altLang="it-IT">
              <a:solidFill>
                <a:srgbClr val="B2B2B2"/>
              </a:solidFill>
            </a:endParaRPr>
          </a:p>
        </p:txBody>
      </p:sp>
      <p:sp>
        <p:nvSpPr>
          <p:cNvPr id="1034" name="Text Box 11"/>
          <p:cNvSpPr txBox="1">
            <a:spLocks noChangeArrowheads="1"/>
          </p:cNvSpPr>
          <p:nvPr userDrawn="1"/>
        </p:nvSpPr>
        <p:spPr bwMode="auto">
          <a:xfrm>
            <a:off x="838200" y="6457950"/>
            <a:ext cx="3095625" cy="230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defRPr/>
            </a:pPr>
            <a:r>
              <a:rPr lang="it-IT" altLang="it-IT" sz="900" dirty="0" smtClean="0">
                <a:solidFill>
                  <a:srgbClr val="1C3CA6"/>
                </a:solidFill>
              </a:rPr>
              <a:t>PCL –IO – Ingegneria di Prodotto e Gestione Commesse</a:t>
            </a:r>
          </a:p>
        </p:txBody>
      </p:sp>
    </p:spTree>
    <p:extLst>
      <p:ext uri="{BB962C8B-B14F-4D97-AF65-F5344CB8AC3E}">
        <p14:creationId xmlns:p14="http://schemas.microsoft.com/office/powerpoint/2010/main" val="116838540"/>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hf hdr="0" ftr="0" dt="0"/>
  <p:txStyles>
    <p:titleStyle>
      <a:lvl1pPr algn="l" rtl="0" eaLnBrk="0" fontAlgn="base" hangingPunct="0">
        <a:lnSpc>
          <a:spcPts val="3600"/>
        </a:lnSpc>
        <a:spcBef>
          <a:spcPct val="0"/>
        </a:spcBef>
        <a:spcAft>
          <a:spcPct val="0"/>
        </a:spcAft>
        <a:defRPr b="1">
          <a:solidFill>
            <a:srgbClr val="00529C"/>
          </a:solidFill>
          <a:latin typeface="+mj-lt"/>
          <a:ea typeface="+mj-ea"/>
          <a:cs typeface="+mj-cs"/>
        </a:defRPr>
      </a:lvl1pPr>
      <a:lvl2pPr algn="l" rtl="0" eaLnBrk="0" fontAlgn="base" hangingPunct="0">
        <a:lnSpc>
          <a:spcPts val="3600"/>
        </a:lnSpc>
        <a:spcBef>
          <a:spcPct val="0"/>
        </a:spcBef>
        <a:spcAft>
          <a:spcPct val="0"/>
        </a:spcAft>
        <a:defRPr b="1">
          <a:solidFill>
            <a:srgbClr val="00529C"/>
          </a:solidFill>
          <a:latin typeface="Arial" charset="0"/>
          <a:cs typeface="Arial" charset="0"/>
        </a:defRPr>
      </a:lvl2pPr>
      <a:lvl3pPr algn="l" rtl="0" eaLnBrk="0" fontAlgn="base" hangingPunct="0">
        <a:lnSpc>
          <a:spcPts val="3600"/>
        </a:lnSpc>
        <a:spcBef>
          <a:spcPct val="0"/>
        </a:spcBef>
        <a:spcAft>
          <a:spcPct val="0"/>
        </a:spcAft>
        <a:defRPr b="1">
          <a:solidFill>
            <a:srgbClr val="00529C"/>
          </a:solidFill>
          <a:latin typeface="Arial" charset="0"/>
          <a:cs typeface="Arial" charset="0"/>
        </a:defRPr>
      </a:lvl3pPr>
      <a:lvl4pPr algn="l" rtl="0" eaLnBrk="0" fontAlgn="base" hangingPunct="0">
        <a:lnSpc>
          <a:spcPts val="3600"/>
        </a:lnSpc>
        <a:spcBef>
          <a:spcPct val="0"/>
        </a:spcBef>
        <a:spcAft>
          <a:spcPct val="0"/>
        </a:spcAft>
        <a:defRPr b="1">
          <a:solidFill>
            <a:srgbClr val="00529C"/>
          </a:solidFill>
          <a:latin typeface="Arial" charset="0"/>
          <a:cs typeface="Arial" charset="0"/>
        </a:defRPr>
      </a:lvl4pPr>
      <a:lvl5pPr algn="l" rtl="0" eaLnBrk="0" fontAlgn="base" hangingPunct="0">
        <a:lnSpc>
          <a:spcPts val="3600"/>
        </a:lnSpc>
        <a:spcBef>
          <a:spcPct val="0"/>
        </a:spcBef>
        <a:spcAft>
          <a:spcPct val="0"/>
        </a:spcAft>
        <a:defRPr b="1">
          <a:solidFill>
            <a:srgbClr val="00529C"/>
          </a:solidFill>
          <a:latin typeface="Arial" charset="0"/>
          <a:cs typeface="Arial" charset="0"/>
        </a:defRPr>
      </a:lvl5pPr>
      <a:lvl6pPr marL="457200" algn="l" rtl="0" fontAlgn="base">
        <a:lnSpc>
          <a:spcPts val="3600"/>
        </a:lnSpc>
        <a:spcBef>
          <a:spcPct val="0"/>
        </a:spcBef>
        <a:spcAft>
          <a:spcPct val="0"/>
        </a:spcAft>
        <a:defRPr b="1">
          <a:solidFill>
            <a:srgbClr val="00529C"/>
          </a:solidFill>
          <a:latin typeface="Arial" charset="0"/>
          <a:cs typeface="Arial" charset="0"/>
        </a:defRPr>
      </a:lvl6pPr>
      <a:lvl7pPr marL="914400" algn="l" rtl="0" fontAlgn="base">
        <a:lnSpc>
          <a:spcPts val="3600"/>
        </a:lnSpc>
        <a:spcBef>
          <a:spcPct val="0"/>
        </a:spcBef>
        <a:spcAft>
          <a:spcPct val="0"/>
        </a:spcAft>
        <a:defRPr b="1">
          <a:solidFill>
            <a:srgbClr val="00529C"/>
          </a:solidFill>
          <a:latin typeface="Arial" charset="0"/>
          <a:cs typeface="Arial" charset="0"/>
        </a:defRPr>
      </a:lvl7pPr>
      <a:lvl8pPr marL="1371600" algn="l" rtl="0" fontAlgn="base">
        <a:lnSpc>
          <a:spcPts val="3600"/>
        </a:lnSpc>
        <a:spcBef>
          <a:spcPct val="0"/>
        </a:spcBef>
        <a:spcAft>
          <a:spcPct val="0"/>
        </a:spcAft>
        <a:defRPr b="1">
          <a:solidFill>
            <a:srgbClr val="00529C"/>
          </a:solidFill>
          <a:latin typeface="Arial" charset="0"/>
          <a:cs typeface="Arial" charset="0"/>
        </a:defRPr>
      </a:lvl8pPr>
      <a:lvl9pPr marL="1828800" algn="l" rtl="0" fontAlgn="base">
        <a:lnSpc>
          <a:spcPts val="3600"/>
        </a:lnSpc>
        <a:spcBef>
          <a:spcPct val="0"/>
        </a:spcBef>
        <a:spcAft>
          <a:spcPct val="0"/>
        </a:spcAft>
        <a:defRPr b="1">
          <a:solidFill>
            <a:srgbClr val="00529C"/>
          </a:solidFill>
          <a:latin typeface="Arial" charset="0"/>
          <a:cs typeface="Arial" charset="0"/>
        </a:defRPr>
      </a:lvl9pPr>
    </p:titleStyle>
    <p:bodyStyle>
      <a:lvl1pPr marL="387350" indent="-387350" algn="l" rtl="0" eaLnBrk="0" fontAlgn="base" hangingPunct="0">
        <a:lnSpc>
          <a:spcPts val="3000"/>
        </a:lnSpc>
        <a:spcBef>
          <a:spcPct val="20000"/>
        </a:spcBef>
        <a:spcAft>
          <a:spcPct val="0"/>
        </a:spcAft>
        <a:buBlip>
          <a:blip r:embed="rId16"/>
        </a:buBlip>
        <a:defRPr>
          <a:solidFill>
            <a:srgbClr val="00529E"/>
          </a:solidFill>
          <a:latin typeface="+mn-lt"/>
          <a:ea typeface="+mn-ea"/>
          <a:cs typeface="+mn-cs"/>
        </a:defRPr>
      </a:lvl1pPr>
      <a:lvl2pPr marL="952500" indent="-374650" algn="l" rtl="0" eaLnBrk="0" fontAlgn="base" hangingPunct="0">
        <a:lnSpc>
          <a:spcPts val="3000"/>
        </a:lnSpc>
        <a:spcBef>
          <a:spcPct val="20000"/>
        </a:spcBef>
        <a:spcAft>
          <a:spcPct val="0"/>
        </a:spcAft>
        <a:buSzPct val="80000"/>
        <a:buFont typeface="Wingdings" pitchFamily="2" charset="2"/>
        <a:buChar char="q"/>
        <a:defRPr kumimoji="1">
          <a:solidFill>
            <a:srgbClr val="00529E"/>
          </a:solidFill>
          <a:latin typeface="+mn-lt"/>
          <a:cs typeface="+mn-cs"/>
        </a:defRPr>
      </a:lvl2pPr>
      <a:lvl3pPr marL="1428750" indent="-285750" algn="l" rtl="0" eaLnBrk="0" fontAlgn="base" hangingPunct="0">
        <a:lnSpc>
          <a:spcPts val="3000"/>
        </a:lnSpc>
        <a:spcBef>
          <a:spcPct val="20000"/>
        </a:spcBef>
        <a:spcAft>
          <a:spcPct val="0"/>
        </a:spcAft>
        <a:buFont typeface="Wingdings" pitchFamily="2" charset="2"/>
        <a:buChar char="§"/>
        <a:defRPr kumimoji="1">
          <a:solidFill>
            <a:srgbClr val="00529E"/>
          </a:solidFill>
          <a:latin typeface="+mn-lt"/>
          <a:cs typeface="+mn-cs"/>
        </a:defRPr>
      </a:lvl3pPr>
      <a:lvl4pPr marL="1619250" algn="l" rtl="0" eaLnBrk="0" fontAlgn="base" hangingPunct="0">
        <a:lnSpc>
          <a:spcPts val="3000"/>
        </a:lnSpc>
        <a:spcBef>
          <a:spcPct val="20000"/>
        </a:spcBef>
        <a:spcAft>
          <a:spcPct val="0"/>
        </a:spcAft>
        <a:defRPr kumimoji="1" sz="1600">
          <a:solidFill>
            <a:schemeClr val="hlink"/>
          </a:solidFill>
          <a:latin typeface="+mn-lt"/>
          <a:cs typeface="+mn-cs"/>
        </a:defRPr>
      </a:lvl4pPr>
      <a:lvl5pPr marL="2401888" indent="-306388" algn="l" rtl="0" eaLnBrk="0" fontAlgn="base" hangingPunct="0">
        <a:lnSpc>
          <a:spcPts val="3100"/>
        </a:lnSpc>
        <a:spcBef>
          <a:spcPct val="20000"/>
        </a:spcBef>
        <a:spcAft>
          <a:spcPct val="0"/>
        </a:spcAft>
        <a:buBlip>
          <a:blip r:embed="rId17"/>
        </a:buBlip>
        <a:defRPr kumimoji="1">
          <a:solidFill>
            <a:srgbClr val="1C3CA6"/>
          </a:solidFill>
          <a:latin typeface="+mn-lt"/>
          <a:cs typeface="+mn-cs"/>
        </a:defRPr>
      </a:lvl5pPr>
      <a:lvl6pPr marL="2859088" indent="-306388" algn="l" rtl="0" fontAlgn="base">
        <a:lnSpc>
          <a:spcPts val="3100"/>
        </a:lnSpc>
        <a:spcBef>
          <a:spcPct val="20000"/>
        </a:spcBef>
        <a:spcAft>
          <a:spcPct val="0"/>
        </a:spcAft>
        <a:buBlip>
          <a:blip r:embed="rId17"/>
        </a:buBlip>
        <a:defRPr kumimoji="1">
          <a:solidFill>
            <a:srgbClr val="1C3CA6"/>
          </a:solidFill>
          <a:latin typeface="+mn-lt"/>
          <a:cs typeface="+mn-cs"/>
        </a:defRPr>
      </a:lvl6pPr>
      <a:lvl7pPr marL="3316288" indent="-306388" algn="l" rtl="0" fontAlgn="base">
        <a:lnSpc>
          <a:spcPts val="3100"/>
        </a:lnSpc>
        <a:spcBef>
          <a:spcPct val="20000"/>
        </a:spcBef>
        <a:spcAft>
          <a:spcPct val="0"/>
        </a:spcAft>
        <a:buBlip>
          <a:blip r:embed="rId17"/>
        </a:buBlip>
        <a:defRPr kumimoji="1">
          <a:solidFill>
            <a:srgbClr val="1C3CA6"/>
          </a:solidFill>
          <a:latin typeface="+mn-lt"/>
          <a:cs typeface="+mn-cs"/>
        </a:defRPr>
      </a:lvl7pPr>
      <a:lvl8pPr marL="3773488" indent="-306388" algn="l" rtl="0" fontAlgn="base">
        <a:lnSpc>
          <a:spcPts val="3100"/>
        </a:lnSpc>
        <a:spcBef>
          <a:spcPct val="20000"/>
        </a:spcBef>
        <a:spcAft>
          <a:spcPct val="0"/>
        </a:spcAft>
        <a:buBlip>
          <a:blip r:embed="rId17"/>
        </a:buBlip>
        <a:defRPr kumimoji="1">
          <a:solidFill>
            <a:srgbClr val="1C3CA6"/>
          </a:solidFill>
          <a:latin typeface="+mn-lt"/>
          <a:cs typeface="+mn-cs"/>
        </a:defRPr>
      </a:lvl8pPr>
      <a:lvl9pPr marL="4230688" indent="-306388" algn="l" rtl="0" fontAlgn="base">
        <a:lnSpc>
          <a:spcPts val="3100"/>
        </a:lnSpc>
        <a:spcBef>
          <a:spcPct val="20000"/>
        </a:spcBef>
        <a:spcAft>
          <a:spcPct val="0"/>
        </a:spcAft>
        <a:buBlip>
          <a:blip r:embed="rId17"/>
        </a:buBlip>
        <a:defRPr kumimoji="1">
          <a:solidFill>
            <a:srgbClr val="1C3CA6"/>
          </a:solidFill>
          <a:latin typeface="+mn-lt"/>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err="1" smtClean="0"/>
              <a:t>Equitalia</a:t>
            </a:r>
            <a:endParaRPr lang="it-IT" dirty="0"/>
          </a:p>
        </p:txBody>
      </p:sp>
      <p:sp>
        <p:nvSpPr>
          <p:cNvPr id="8" name="Segnaposto testo 4"/>
          <p:cNvSpPr>
            <a:spLocks noGrp="1"/>
          </p:cNvSpPr>
          <p:nvPr>
            <p:ph type="body" sz="quarter" idx="15"/>
          </p:nvPr>
        </p:nvSpPr>
        <p:spPr>
          <a:xfrm>
            <a:off x="2398353" y="6497638"/>
            <a:ext cx="5958247" cy="360362"/>
          </a:xfrm>
        </p:spPr>
        <p:txBody>
          <a:bodyPr vert="horz" lIns="91440" tIns="45720" rIns="91440" bIns="45720" rtlCol="0" anchor="ctr">
            <a:noAutofit/>
          </a:bodyPr>
          <a:lstStyle/>
          <a:p>
            <a:r>
              <a:rPr lang="it-IT" sz="675" dirty="0" smtClean="0">
                <a:solidFill>
                  <a:schemeClr val="tx1"/>
                </a:solidFill>
              </a:rPr>
              <a:t>PCL</a:t>
            </a:r>
            <a:endParaRPr lang="it-IT" sz="675" dirty="0">
              <a:solidFill>
                <a:schemeClr val="tx1"/>
              </a:solidFill>
            </a:endParaRPr>
          </a:p>
        </p:txBody>
      </p:sp>
    </p:spTree>
    <p:extLst>
      <p:ext uri="{BB962C8B-B14F-4D97-AF65-F5344CB8AC3E}">
        <p14:creationId xmlns:p14="http://schemas.microsoft.com/office/powerpoint/2010/main" val="3739532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Equitalia</a:t>
            </a:r>
            <a:r>
              <a:rPr lang="it-IT" dirty="0" smtClean="0"/>
              <a:t> </a:t>
            </a:r>
            <a:endParaRPr lang="it-IT" dirty="0"/>
          </a:p>
        </p:txBody>
      </p:sp>
      <p:sp>
        <p:nvSpPr>
          <p:cNvPr id="3" name="Segnaposto numero diapositiva 2"/>
          <p:cNvSpPr>
            <a:spLocks noGrp="1"/>
          </p:cNvSpPr>
          <p:nvPr>
            <p:ph type="sldNum" sz="quarter" idx="16"/>
          </p:nvPr>
        </p:nvSpPr>
        <p:spPr/>
        <p:txBody>
          <a:bodyPr/>
          <a:lstStyle/>
          <a:p>
            <a:fld id="{B87FA73C-A7EE-4241-A631-441DFD16C2EB}" type="slidenum">
              <a:rPr lang="it-IT" smtClean="0"/>
              <a:pPr/>
              <a:t>2</a:t>
            </a:fld>
            <a:endParaRPr lang="it-IT" dirty="0"/>
          </a:p>
        </p:txBody>
      </p:sp>
      <p:sp>
        <p:nvSpPr>
          <p:cNvPr id="5" name="Segnaposto testo 4"/>
          <p:cNvSpPr>
            <a:spLocks noGrp="1"/>
          </p:cNvSpPr>
          <p:nvPr>
            <p:ph type="body" sz="quarter" idx="15"/>
          </p:nvPr>
        </p:nvSpPr>
        <p:spPr/>
        <p:txBody>
          <a:bodyPr/>
          <a:lstStyle/>
          <a:p>
            <a:r>
              <a:rPr lang="it-IT" dirty="0" smtClean="0"/>
              <a:t>modalità </a:t>
            </a:r>
            <a:r>
              <a:rPr lang="it-IT" dirty="0"/>
              <a:t>di compilazione della relata per i casi di notifica per </a:t>
            </a:r>
            <a:r>
              <a:rPr lang="it-IT" dirty="0" smtClean="0"/>
              <a:t>irreperibilità</a:t>
            </a:r>
            <a:endParaRPr lang="it-IT" dirty="0"/>
          </a:p>
        </p:txBody>
      </p:sp>
      <p:sp>
        <p:nvSpPr>
          <p:cNvPr id="6" name="CasellaDiTesto 5"/>
          <p:cNvSpPr txBox="1"/>
          <p:nvPr/>
        </p:nvSpPr>
        <p:spPr>
          <a:xfrm>
            <a:off x="407767" y="1260384"/>
            <a:ext cx="7957750" cy="3139321"/>
          </a:xfrm>
          <a:prstGeom prst="rect">
            <a:avLst/>
          </a:prstGeom>
          <a:noFill/>
        </p:spPr>
        <p:txBody>
          <a:bodyPr wrap="square" rtlCol="0">
            <a:spAutoFit/>
          </a:bodyPr>
          <a:lstStyle/>
          <a:p>
            <a:r>
              <a:rPr lang="it-IT" dirty="0" smtClean="0"/>
              <a:t>Obiettivo del documento è descrivere le modifiche da introdurre </a:t>
            </a:r>
            <a:r>
              <a:rPr lang="it-IT" dirty="0"/>
              <a:t>nella modalità di compilazione della relata per i casi di notifica per irreperibilità relativa e assoluta</a:t>
            </a:r>
            <a:r>
              <a:rPr lang="it-IT" dirty="0" smtClean="0"/>
              <a:t>.</a:t>
            </a:r>
          </a:p>
          <a:p>
            <a:endParaRPr lang="it-IT" dirty="0"/>
          </a:p>
          <a:p>
            <a:r>
              <a:rPr lang="it-IT" dirty="0"/>
              <a:t>Tali modifiche </a:t>
            </a:r>
            <a:r>
              <a:rPr lang="it-IT" dirty="0" smtClean="0"/>
              <a:t>permetteranno (sia al cliente sia alle risorse impegnate nel processo di notifica) di chiarire ed evidenziare le modalità di:</a:t>
            </a:r>
          </a:p>
          <a:p>
            <a:r>
              <a:rPr lang="it-IT" dirty="0" smtClean="0"/>
              <a:t> </a:t>
            </a:r>
          </a:p>
          <a:p>
            <a:pPr marL="285750" indent="-285750">
              <a:buFont typeface="Wingdings" panose="05000000000000000000" pitchFamily="2" charset="2"/>
              <a:buChar char="ü"/>
            </a:pPr>
            <a:r>
              <a:rPr lang="it-IT" dirty="0" smtClean="0"/>
              <a:t>Notifica</a:t>
            </a:r>
          </a:p>
          <a:p>
            <a:pPr marL="285750" indent="-285750">
              <a:buFont typeface="Wingdings" panose="05000000000000000000" pitchFamily="2" charset="2"/>
              <a:buChar char="ü"/>
            </a:pPr>
            <a:r>
              <a:rPr lang="it-IT" dirty="0" smtClean="0"/>
              <a:t>Refertazione</a:t>
            </a:r>
          </a:p>
          <a:p>
            <a:pPr marL="285750" indent="-285750">
              <a:buFont typeface="Wingdings" panose="05000000000000000000" pitchFamily="2" charset="2"/>
              <a:buChar char="ü"/>
            </a:pPr>
            <a:r>
              <a:rPr lang="it-IT" dirty="0" smtClean="0"/>
              <a:t>Firma della documentazione</a:t>
            </a:r>
            <a:endParaRPr lang="it-IT" dirty="0"/>
          </a:p>
          <a:p>
            <a:endParaRPr lang="it-IT" dirty="0"/>
          </a:p>
        </p:txBody>
      </p:sp>
    </p:spTree>
    <p:extLst>
      <p:ext uri="{BB962C8B-B14F-4D97-AF65-F5344CB8AC3E}">
        <p14:creationId xmlns:p14="http://schemas.microsoft.com/office/powerpoint/2010/main" val="2895048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Equitalia</a:t>
            </a:r>
            <a:r>
              <a:rPr lang="it-IT" dirty="0" smtClean="0"/>
              <a:t> </a:t>
            </a:r>
            <a:endParaRPr lang="it-IT" dirty="0"/>
          </a:p>
        </p:txBody>
      </p:sp>
      <p:sp>
        <p:nvSpPr>
          <p:cNvPr id="4" name="Segnaposto testo 3"/>
          <p:cNvSpPr>
            <a:spLocks noGrp="1"/>
          </p:cNvSpPr>
          <p:nvPr>
            <p:ph type="body" sz="quarter" idx="15"/>
          </p:nvPr>
        </p:nvSpPr>
        <p:spPr/>
        <p:txBody>
          <a:bodyPr/>
          <a:lstStyle/>
          <a:p>
            <a:r>
              <a:rPr lang="it-IT" dirty="0" smtClean="0"/>
              <a:t>Processo Compilazione RELATA - notifica per irreperibilità relativa 140 </a:t>
            </a:r>
            <a:r>
              <a:rPr lang="it-IT" dirty="0" err="1" smtClean="0"/>
              <a:t>cpc</a:t>
            </a:r>
            <a:endParaRPr lang="it-IT" dirty="0"/>
          </a:p>
        </p:txBody>
      </p:sp>
      <p:sp>
        <p:nvSpPr>
          <p:cNvPr id="3" name="Segnaposto numero diapositiva 2"/>
          <p:cNvSpPr>
            <a:spLocks noGrp="1"/>
          </p:cNvSpPr>
          <p:nvPr>
            <p:ph type="sldNum" sz="quarter" idx="16"/>
          </p:nvPr>
        </p:nvSpPr>
        <p:spPr/>
        <p:txBody>
          <a:bodyPr/>
          <a:lstStyle/>
          <a:p>
            <a:fld id="{B87FA73C-A7EE-4241-A631-441DFD16C2EB}" type="slidenum">
              <a:rPr lang="it-IT" smtClean="0"/>
              <a:pPr/>
              <a:t>3</a:t>
            </a:fld>
            <a:endParaRPr lang="it-IT" dirty="0"/>
          </a:p>
        </p:txBody>
      </p:sp>
      <p:sp>
        <p:nvSpPr>
          <p:cNvPr id="52" name="Rettangolo arrotondato 51"/>
          <p:cNvSpPr/>
          <p:nvPr/>
        </p:nvSpPr>
        <p:spPr bwMode="auto">
          <a:xfrm>
            <a:off x="231936" y="815751"/>
            <a:ext cx="8549207" cy="1123712"/>
          </a:xfrm>
          <a:prstGeom prst="roundRect">
            <a:avLst/>
          </a:prstGeom>
          <a:solidFill>
            <a:schemeClr val="bg1">
              <a:lumMod val="95000"/>
            </a:schemeClr>
          </a:solidFill>
          <a:ln w="9525" cap="flat" cmpd="sng" algn="ctr">
            <a:solidFill>
              <a:srgbClr val="07429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r>
              <a:rPr lang="it-IT" sz="1200" b="1" dirty="0" smtClean="0">
                <a:solidFill>
                  <a:srgbClr val="074290"/>
                </a:solidFill>
              </a:rPr>
              <a:t>AS-IS </a:t>
            </a:r>
          </a:p>
          <a:p>
            <a:pPr algn="ctr"/>
            <a:r>
              <a:rPr lang="it-IT" sz="1200" kern="0" dirty="0">
                <a:solidFill>
                  <a:srgbClr val="074290"/>
                </a:solidFill>
              </a:rPr>
              <a:t>G</a:t>
            </a:r>
            <a:r>
              <a:rPr lang="it-IT" sz="1200" kern="0" dirty="0">
                <a:solidFill>
                  <a:schemeClr val="tx2"/>
                </a:solidFill>
              </a:rPr>
              <a:t>li atti per cui non sono andati a buon fine i tentativi di notifica, devono essere depositati  </a:t>
            </a:r>
            <a:r>
              <a:rPr lang="it-IT" sz="1200" kern="0" dirty="0" smtClean="0">
                <a:solidFill>
                  <a:schemeClr val="tx2"/>
                </a:solidFill>
              </a:rPr>
              <a:t>in Casa Comunale</a:t>
            </a:r>
            <a:endParaRPr lang="it-IT" sz="1200" kern="0" dirty="0">
              <a:solidFill>
                <a:schemeClr val="tx2"/>
              </a:solidFill>
            </a:endParaRPr>
          </a:p>
          <a:p>
            <a:r>
              <a:rPr lang="it-IT" sz="1200" b="1" dirty="0" smtClean="0">
                <a:solidFill>
                  <a:srgbClr val="074290"/>
                </a:solidFill>
              </a:rPr>
              <a:t>-   </a:t>
            </a:r>
            <a:r>
              <a:rPr lang="it-IT" sz="1200" dirty="0" smtClean="0">
                <a:solidFill>
                  <a:srgbClr val="074290"/>
                </a:solidFill>
              </a:rPr>
              <a:t>Refertazione dei tentativi di recapito infruttuosi</a:t>
            </a:r>
          </a:p>
          <a:p>
            <a:pPr marL="171450" indent="-171450">
              <a:buFontTx/>
              <a:buChar char="-"/>
            </a:pPr>
            <a:r>
              <a:rPr lang="it-IT" sz="1200" dirty="0" smtClean="0">
                <a:solidFill>
                  <a:srgbClr val="074290"/>
                </a:solidFill>
              </a:rPr>
              <a:t>Il Messo che </a:t>
            </a:r>
            <a:r>
              <a:rPr lang="it-IT" sz="1200" dirty="0">
                <a:solidFill>
                  <a:srgbClr val="074290"/>
                </a:solidFill>
              </a:rPr>
              <a:t>referta l’ultimo tentativo di recapito infruttuoso </a:t>
            </a:r>
            <a:r>
              <a:rPr lang="it-IT" sz="1200" dirty="0" smtClean="0">
                <a:solidFill>
                  <a:srgbClr val="074290"/>
                </a:solidFill>
              </a:rPr>
              <a:t>compila in ogni sua parte la relata in relazione alla circostanza di notifica per irreperibilità relativa</a:t>
            </a:r>
          </a:p>
        </p:txBody>
      </p:sp>
      <p:sp>
        <p:nvSpPr>
          <p:cNvPr id="53" name="Rettangolo arrotondato 52"/>
          <p:cNvSpPr/>
          <p:nvPr/>
        </p:nvSpPr>
        <p:spPr bwMode="auto">
          <a:xfrm>
            <a:off x="115824" y="3199659"/>
            <a:ext cx="8912064" cy="1940957"/>
          </a:xfrm>
          <a:prstGeom prst="roundRect">
            <a:avLst/>
          </a:prstGeom>
          <a:solidFill>
            <a:schemeClr val="bg1">
              <a:lumMod val="95000"/>
            </a:schemeClr>
          </a:solidFill>
          <a:ln w="9525" cap="flat" cmpd="sng" algn="ctr">
            <a:solidFill>
              <a:srgbClr val="07429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r>
              <a:rPr lang="it-IT" sz="1200" b="1" dirty="0" smtClean="0">
                <a:solidFill>
                  <a:srgbClr val="074290"/>
                </a:solidFill>
              </a:rPr>
              <a:t>TO_BE:</a:t>
            </a:r>
          </a:p>
          <a:p>
            <a:pPr algn="ctr"/>
            <a:r>
              <a:rPr lang="it-IT" sz="1200" kern="0" dirty="0">
                <a:solidFill>
                  <a:srgbClr val="074290"/>
                </a:solidFill>
              </a:rPr>
              <a:t>G</a:t>
            </a:r>
            <a:r>
              <a:rPr lang="it-IT" sz="1200" kern="0" dirty="0">
                <a:solidFill>
                  <a:schemeClr val="tx2"/>
                </a:solidFill>
              </a:rPr>
              <a:t>li atti per cui non sono andati a buon fine i tentativi di notifica, devono essere depositati  </a:t>
            </a:r>
            <a:r>
              <a:rPr lang="it-IT" sz="1200" kern="0" dirty="0" smtClean="0">
                <a:solidFill>
                  <a:schemeClr val="tx2"/>
                </a:solidFill>
              </a:rPr>
              <a:t>in Casa Comunale</a:t>
            </a:r>
            <a:endParaRPr lang="it-IT" sz="1200" kern="0" dirty="0">
              <a:solidFill>
                <a:schemeClr val="tx2"/>
              </a:solidFill>
            </a:endParaRPr>
          </a:p>
          <a:p>
            <a:r>
              <a:rPr lang="it-IT" sz="1200" dirty="0">
                <a:solidFill>
                  <a:srgbClr val="074290"/>
                </a:solidFill>
              </a:rPr>
              <a:t>- </a:t>
            </a:r>
            <a:r>
              <a:rPr lang="it-IT" sz="1200" dirty="0" smtClean="0">
                <a:solidFill>
                  <a:srgbClr val="074290"/>
                </a:solidFill>
              </a:rPr>
              <a:t>Refertazione </a:t>
            </a:r>
            <a:r>
              <a:rPr lang="it-IT" sz="1200" dirty="0">
                <a:solidFill>
                  <a:srgbClr val="074290"/>
                </a:solidFill>
              </a:rPr>
              <a:t>dei tentativi di recapito infruttuosi</a:t>
            </a:r>
          </a:p>
          <a:p>
            <a:r>
              <a:rPr lang="it-IT" sz="1200" dirty="0" smtClean="0">
                <a:solidFill>
                  <a:srgbClr val="074290"/>
                </a:solidFill>
              </a:rPr>
              <a:t>- Refertazione della circostanza del deposito in Casa Comunale (data, nominativo e codice Messo) ad opera del Messo che effettua materialmente il deposito</a:t>
            </a:r>
          </a:p>
          <a:p>
            <a:pPr marL="171450" indent="-171450">
              <a:buFontTx/>
              <a:buChar char="-"/>
            </a:pPr>
            <a:r>
              <a:rPr lang="it-IT" sz="1200" dirty="0" smtClean="0">
                <a:solidFill>
                  <a:srgbClr val="074290"/>
                </a:solidFill>
              </a:rPr>
              <a:t>Il </a:t>
            </a:r>
            <a:r>
              <a:rPr lang="it-IT" sz="1200" dirty="0">
                <a:solidFill>
                  <a:srgbClr val="074290"/>
                </a:solidFill>
              </a:rPr>
              <a:t>Messo che referta l’ultimo tentativo di recapito infruttuoso compila in ogni sua parte la relata in relazione alla circostanza di notifica per irreperibilità </a:t>
            </a:r>
            <a:r>
              <a:rPr lang="it-IT" sz="1200" dirty="0" smtClean="0">
                <a:solidFill>
                  <a:srgbClr val="074290"/>
                </a:solidFill>
              </a:rPr>
              <a:t>relativa, ad eccezione del </a:t>
            </a:r>
            <a:r>
              <a:rPr lang="it-IT" sz="1200" dirty="0" err="1" smtClean="0">
                <a:solidFill>
                  <a:srgbClr val="074290"/>
                </a:solidFill>
              </a:rPr>
              <a:t>flag</a:t>
            </a:r>
            <a:r>
              <a:rPr lang="it-IT" sz="1200" dirty="0" smtClean="0">
                <a:solidFill>
                  <a:srgbClr val="074290"/>
                </a:solidFill>
              </a:rPr>
              <a:t> di deposito in CC </a:t>
            </a:r>
          </a:p>
          <a:p>
            <a:pPr marL="171450" indent="-171450">
              <a:buFontTx/>
              <a:buChar char="-"/>
            </a:pPr>
            <a:r>
              <a:rPr lang="it-IT" sz="1200" dirty="0" smtClean="0">
                <a:solidFill>
                  <a:srgbClr val="074290"/>
                </a:solidFill>
              </a:rPr>
              <a:t>Il Messo che effettua il deposito in CC barra sulla relata il riquadro relativo al deposito in CC per irreperibilità relativa con indicazione della data, nominativo e codice Messo</a:t>
            </a:r>
            <a:endParaRPr lang="it-IT" sz="1200" dirty="0">
              <a:solidFill>
                <a:srgbClr val="074290"/>
              </a:solidFill>
            </a:endParaRPr>
          </a:p>
        </p:txBody>
      </p:sp>
      <p:sp>
        <p:nvSpPr>
          <p:cNvPr id="112" name="Pentagono 111"/>
          <p:cNvSpPr/>
          <p:nvPr/>
        </p:nvSpPr>
        <p:spPr>
          <a:xfrm>
            <a:off x="231935" y="2010838"/>
            <a:ext cx="1620000" cy="936000"/>
          </a:xfrm>
          <a:prstGeom prst="homePlate">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it-IT" sz="1350" kern="0" dirty="0">
              <a:solidFill>
                <a:sysClr val="windowText" lastClr="000000"/>
              </a:solidFill>
            </a:endParaRPr>
          </a:p>
        </p:txBody>
      </p:sp>
      <p:sp>
        <p:nvSpPr>
          <p:cNvPr id="113" name="Rettangolo 112"/>
          <p:cNvSpPr/>
          <p:nvPr/>
        </p:nvSpPr>
        <p:spPr>
          <a:xfrm>
            <a:off x="236795" y="2189151"/>
            <a:ext cx="1388806" cy="553998"/>
          </a:xfrm>
          <a:prstGeom prst="rect">
            <a:avLst/>
          </a:prstGeom>
        </p:spPr>
        <p:txBody>
          <a:bodyPr wrap="square" anchor="ctr">
            <a:spAutoFit/>
          </a:bodyPr>
          <a:lstStyle/>
          <a:p>
            <a:pPr lvl="0" algn="ctr">
              <a:defRPr/>
            </a:pPr>
            <a:r>
              <a:rPr lang="da-DK" sz="1000" b="1" kern="0" dirty="0" smtClean="0">
                <a:solidFill>
                  <a:srgbClr val="0047BB"/>
                </a:solidFill>
                <a:cs typeface="Arial"/>
              </a:rPr>
              <a:t>Refertazione  relata 1° e 2° tentativo recapito infruttuoso</a:t>
            </a:r>
            <a:endParaRPr lang="da-DK" sz="1000" b="1" kern="0" dirty="0">
              <a:solidFill>
                <a:srgbClr val="0047BB"/>
              </a:solidFill>
              <a:cs typeface="Arial"/>
            </a:endParaRPr>
          </a:p>
        </p:txBody>
      </p:sp>
      <p:sp>
        <p:nvSpPr>
          <p:cNvPr id="115" name="AutoShape 5"/>
          <p:cNvSpPr>
            <a:spLocks noChangeAspect="1" noChangeArrowheads="1"/>
          </p:cNvSpPr>
          <p:nvPr/>
        </p:nvSpPr>
        <p:spPr bwMode="auto">
          <a:xfrm>
            <a:off x="1866038" y="2003154"/>
            <a:ext cx="1895548"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16" name="Rettangolo 115"/>
          <p:cNvSpPr/>
          <p:nvPr/>
        </p:nvSpPr>
        <p:spPr>
          <a:xfrm>
            <a:off x="2057932" y="2036596"/>
            <a:ext cx="1511760" cy="861774"/>
          </a:xfrm>
          <a:prstGeom prst="rect">
            <a:avLst/>
          </a:prstGeom>
        </p:spPr>
        <p:txBody>
          <a:bodyPr wrap="square" anchor="ctr">
            <a:spAutoFit/>
          </a:bodyPr>
          <a:lstStyle/>
          <a:p>
            <a:pPr lvl="0" algn="ctr">
              <a:defRPr/>
            </a:pPr>
            <a:r>
              <a:rPr lang="da-DK" sz="1000" b="1" kern="0" dirty="0" smtClean="0">
                <a:solidFill>
                  <a:srgbClr val="0047BB"/>
                </a:solidFill>
                <a:cs typeface="Arial"/>
              </a:rPr>
              <a:t>Compilazione relata : data notifica coincidente con il 2° tentativo recapito infruttuoso </a:t>
            </a:r>
            <a:endParaRPr lang="da-DK" sz="1000" b="1" kern="0" dirty="0">
              <a:solidFill>
                <a:srgbClr val="0047BB"/>
              </a:solidFill>
              <a:cs typeface="Arial"/>
            </a:endParaRPr>
          </a:p>
        </p:txBody>
      </p:sp>
      <p:sp>
        <p:nvSpPr>
          <p:cNvPr id="117" name="AutoShape 5"/>
          <p:cNvSpPr>
            <a:spLocks noChangeAspect="1" noChangeArrowheads="1"/>
          </p:cNvSpPr>
          <p:nvPr/>
        </p:nvSpPr>
        <p:spPr bwMode="auto">
          <a:xfrm>
            <a:off x="3882151" y="2003154"/>
            <a:ext cx="1952588"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18" name="Rettangolo 117"/>
          <p:cNvSpPr/>
          <p:nvPr/>
        </p:nvSpPr>
        <p:spPr>
          <a:xfrm>
            <a:off x="4045017" y="2113539"/>
            <a:ext cx="1520758" cy="707886"/>
          </a:xfrm>
          <a:prstGeom prst="rect">
            <a:avLst/>
          </a:prstGeom>
        </p:spPr>
        <p:txBody>
          <a:bodyPr wrap="square" anchor="ctr">
            <a:spAutoFit/>
          </a:bodyPr>
          <a:lstStyle/>
          <a:p>
            <a:pPr lvl="0" algn="ctr">
              <a:defRPr/>
            </a:pPr>
            <a:r>
              <a:rPr lang="da-DK" sz="1000" b="1" kern="0" dirty="0" smtClean="0">
                <a:solidFill>
                  <a:srgbClr val="0047BB"/>
                </a:solidFill>
                <a:cs typeface="Arial"/>
              </a:rPr>
              <a:t>Flag sulle circostanze della notifica e del deposito in Casa Comunale</a:t>
            </a:r>
            <a:endParaRPr lang="da-DK" sz="1000" b="1" kern="0" dirty="0">
              <a:solidFill>
                <a:srgbClr val="0047BB"/>
              </a:solidFill>
              <a:cs typeface="Arial"/>
            </a:endParaRPr>
          </a:p>
        </p:txBody>
      </p:sp>
      <p:sp>
        <p:nvSpPr>
          <p:cNvPr id="119" name="AutoShape 5"/>
          <p:cNvSpPr>
            <a:spLocks noChangeAspect="1" noChangeArrowheads="1"/>
          </p:cNvSpPr>
          <p:nvPr/>
        </p:nvSpPr>
        <p:spPr bwMode="auto">
          <a:xfrm>
            <a:off x="6014375" y="2003154"/>
            <a:ext cx="1987765"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20" name="Rettangolo 119"/>
          <p:cNvSpPr/>
          <p:nvPr/>
        </p:nvSpPr>
        <p:spPr>
          <a:xfrm>
            <a:off x="6233705" y="2113540"/>
            <a:ext cx="1487894" cy="707886"/>
          </a:xfrm>
          <a:prstGeom prst="rect">
            <a:avLst/>
          </a:prstGeom>
        </p:spPr>
        <p:txBody>
          <a:bodyPr wrap="square" anchor="ctr">
            <a:spAutoFit/>
          </a:bodyPr>
          <a:lstStyle/>
          <a:p>
            <a:pPr lvl="0" algn="ctr">
              <a:defRPr/>
            </a:pPr>
            <a:r>
              <a:rPr lang="da-DK" sz="1000" b="1" kern="0" dirty="0" smtClean="0">
                <a:solidFill>
                  <a:srgbClr val="0047BB"/>
                </a:solidFill>
                <a:cs typeface="Arial"/>
              </a:rPr>
              <a:t>Firma leggibile del Messo che effettua la notifica e indicazione del codice Messo</a:t>
            </a:r>
            <a:endParaRPr lang="da-DK" sz="1000" b="1" kern="0" dirty="0">
              <a:solidFill>
                <a:srgbClr val="0047BB"/>
              </a:solidFill>
              <a:cs typeface="Arial"/>
            </a:endParaRPr>
          </a:p>
        </p:txBody>
      </p:sp>
      <p:sp>
        <p:nvSpPr>
          <p:cNvPr id="121" name="Rettangolo 120"/>
          <p:cNvSpPr/>
          <p:nvPr/>
        </p:nvSpPr>
        <p:spPr>
          <a:xfrm>
            <a:off x="204137" y="2889267"/>
            <a:ext cx="1388805" cy="453970"/>
          </a:xfrm>
          <a:prstGeom prst="rect">
            <a:avLst/>
          </a:prstGeom>
        </p:spPr>
        <p:txBody>
          <a:bodyPr wrap="square" anchor="ctr">
            <a:spAutoFit/>
          </a:bodyPr>
          <a:lstStyle/>
          <a:p>
            <a:pPr lvl="0" algn="ctr">
              <a:defRPr/>
            </a:pPr>
            <a:r>
              <a:rPr lang="da-DK" sz="1000" b="1" kern="0" dirty="0">
                <a:solidFill>
                  <a:srgbClr val="0047BB"/>
                </a:solidFill>
                <a:cs typeface="Arial"/>
              </a:rPr>
              <a:t>Messo Notificatore</a:t>
            </a:r>
          </a:p>
          <a:p>
            <a:pPr lvl="0" algn="ctr">
              <a:defRPr/>
            </a:pPr>
            <a:endParaRPr lang="da-DK" sz="1350" b="1" kern="0" dirty="0">
              <a:solidFill>
                <a:srgbClr val="0047BB"/>
              </a:solidFill>
              <a:cs typeface="Arial"/>
            </a:endParaRPr>
          </a:p>
        </p:txBody>
      </p:sp>
      <p:sp>
        <p:nvSpPr>
          <p:cNvPr id="122" name="Rettangolo 121"/>
          <p:cNvSpPr/>
          <p:nvPr/>
        </p:nvSpPr>
        <p:spPr>
          <a:xfrm>
            <a:off x="1996664" y="2889267"/>
            <a:ext cx="1573028" cy="453970"/>
          </a:xfrm>
          <a:prstGeom prst="rect">
            <a:avLst/>
          </a:prstGeom>
        </p:spPr>
        <p:txBody>
          <a:bodyPr wrap="square" anchor="ctr">
            <a:spAutoFit/>
          </a:bodyPr>
          <a:lstStyle/>
          <a:p>
            <a:pPr lvl="0" algn="ctr">
              <a:defRPr/>
            </a:pPr>
            <a:r>
              <a:rPr lang="da-DK" sz="1000" b="1" kern="0" dirty="0">
                <a:solidFill>
                  <a:srgbClr val="0047BB"/>
                </a:solidFill>
                <a:cs typeface="Arial"/>
              </a:rPr>
              <a:t>Messo Notificatore</a:t>
            </a:r>
          </a:p>
          <a:p>
            <a:pPr lvl="0" algn="ctr">
              <a:defRPr/>
            </a:pPr>
            <a:endParaRPr lang="da-DK" sz="1350" b="1" kern="0" dirty="0">
              <a:solidFill>
                <a:srgbClr val="0047BB"/>
              </a:solidFill>
              <a:cs typeface="Arial"/>
            </a:endParaRPr>
          </a:p>
        </p:txBody>
      </p:sp>
      <p:sp>
        <p:nvSpPr>
          <p:cNvPr id="123" name="Rettangolo 122"/>
          <p:cNvSpPr/>
          <p:nvPr/>
        </p:nvSpPr>
        <p:spPr>
          <a:xfrm>
            <a:off x="4143403" y="2889267"/>
            <a:ext cx="1422372" cy="453970"/>
          </a:xfrm>
          <a:prstGeom prst="rect">
            <a:avLst/>
          </a:prstGeom>
        </p:spPr>
        <p:txBody>
          <a:bodyPr wrap="square" anchor="ctr">
            <a:spAutoFit/>
          </a:bodyPr>
          <a:lstStyle/>
          <a:p>
            <a:pPr lvl="0" algn="ctr">
              <a:defRPr/>
            </a:pPr>
            <a:r>
              <a:rPr lang="da-DK" sz="1000" b="1" kern="0" dirty="0">
                <a:solidFill>
                  <a:srgbClr val="0047BB"/>
                </a:solidFill>
                <a:cs typeface="Arial"/>
              </a:rPr>
              <a:t>Messo Notificatore</a:t>
            </a:r>
          </a:p>
          <a:p>
            <a:pPr lvl="0" algn="ctr">
              <a:defRPr/>
            </a:pPr>
            <a:endParaRPr lang="da-DK" sz="1350" b="1" kern="0" dirty="0">
              <a:solidFill>
                <a:srgbClr val="0047BB"/>
              </a:solidFill>
              <a:cs typeface="Arial"/>
            </a:endParaRPr>
          </a:p>
        </p:txBody>
      </p:sp>
      <p:sp>
        <p:nvSpPr>
          <p:cNvPr id="124" name="Rettangolo 123"/>
          <p:cNvSpPr/>
          <p:nvPr/>
        </p:nvSpPr>
        <p:spPr>
          <a:xfrm>
            <a:off x="5896551" y="2889267"/>
            <a:ext cx="1620000" cy="453970"/>
          </a:xfrm>
          <a:prstGeom prst="rect">
            <a:avLst/>
          </a:prstGeom>
        </p:spPr>
        <p:txBody>
          <a:bodyPr wrap="square" anchor="ctr">
            <a:spAutoFit/>
          </a:bodyPr>
          <a:lstStyle/>
          <a:p>
            <a:pPr lvl="0" algn="ctr">
              <a:defRPr/>
            </a:pPr>
            <a:r>
              <a:rPr lang="da-DK" sz="1000" b="1" kern="0" dirty="0">
                <a:solidFill>
                  <a:srgbClr val="0047BB"/>
                </a:solidFill>
                <a:cs typeface="Arial"/>
              </a:rPr>
              <a:t>Messo Notificatore</a:t>
            </a:r>
          </a:p>
          <a:p>
            <a:pPr lvl="0" algn="ctr">
              <a:defRPr/>
            </a:pPr>
            <a:endParaRPr lang="da-DK" sz="1350" b="1" kern="0" dirty="0">
              <a:solidFill>
                <a:srgbClr val="0047BB"/>
              </a:solidFill>
              <a:cs typeface="Arial"/>
            </a:endParaRPr>
          </a:p>
        </p:txBody>
      </p:sp>
      <p:sp>
        <p:nvSpPr>
          <p:cNvPr id="125" name="Pentagono 124"/>
          <p:cNvSpPr/>
          <p:nvPr/>
        </p:nvSpPr>
        <p:spPr>
          <a:xfrm>
            <a:off x="231935" y="5225739"/>
            <a:ext cx="1620000" cy="936000"/>
          </a:xfrm>
          <a:prstGeom prst="homePlate">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lvl="0" algn="ctr">
              <a:defRPr/>
            </a:pPr>
            <a:r>
              <a:rPr lang="da-DK" sz="1000" b="1" kern="0" dirty="0">
                <a:solidFill>
                  <a:srgbClr val="0047BB"/>
                </a:solidFill>
                <a:cs typeface="Arial"/>
              </a:rPr>
              <a:t>Refertazione  relata 1° e 2° tentativo recapito infruttuoso</a:t>
            </a:r>
          </a:p>
        </p:txBody>
      </p:sp>
      <p:sp>
        <p:nvSpPr>
          <p:cNvPr id="127" name="AutoShape 5"/>
          <p:cNvSpPr>
            <a:spLocks noChangeAspect="1" noChangeArrowheads="1"/>
          </p:cNvSpPr>
          <p:nvPr/>
        </p:nvSpPr>
        <p:spPr bwMode="auto">
          <a:xfrm>
            <a:off x="5261659" y="5240368"/>
            <a:ext cx="1944091"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28" name="Rettangolo 127"/>
          <p:cNvSpPr/>
          <p:nvPr/>
        </p:nvSpPr>
        <p:spPr>
          <a:xfrm>
            <a:off x="5521495" y="5366112"/>
            <a:ext cx="1486762" cy="707886"/>
          </a:xfrm>
          <a:prstGeom prst="rect">
            <a:avLst/>
          </a:prstGeom>
        </p:spPr>
        <p:txBody>
          <a:bodyPr wrap="square" anchor="ctr">
            <a:spAutoFit/>
          </a:bodyPr>
          <a:lstStyle/>
          <a:p>
            <a:pPr lvl="0" algn="ctr">
              <a:defRPr/>
            </a:pPr>
            <a:r>
              <a:rPr lang="da-DK" sz="1000" b="1" kern="0" dirty="0">
                <a:solidFill>
                  <a:srgbClr val="0047BB"/>
                </a:solidFill>
                <a:cs typeface="Arial"/>
              </a:rPr>
              <a:t>Refertazione </a:t>
            </a:r>
            <a:r>
              <a:rPr lang="da-DK" sz="1000" b="1" kern="0" dirty="0" smtClean="0">
                <a:solidFill>
                  <a:srgbClr val="0047BB"/>
                </a:solidFill>
                <a:cs typeface="Arial"/>
              </a:rPr>
              <a:t>relata </a:t>
            </a:r>
            <a:r>
              <a:rPr lang="da-DK" sz="1000" b="1" kern="0" dirty="0" smtClean="0">
                <a:solidFill>
                  <a:srgbClr val="0047BB"/>
                </a:solidFill>
                <a:cs typeface="Arial"/>
              </a:rPr>
              <a:t>con data e circostanza del deposito</a:t>
            </a:r>
            <a:endParaRPr lang="da-DK" sz="1000" b="1" kern="0" dirty="0">
              <a:solidFill>
                <a:srgbClr val="0047BB"/>
              </a:solidFill>
              <a:cs typeface="Arial"/>
            </a:endParaRPr>
          </a:p>
        </p:txBody>
      </p:sp>
      <p:sp>
        <p:nvSpPr>
          <p:cNvPr id="129" name="AutoShape 5"/>
          <p:cNvSpPr>
            <a:spLocks noChangeAspect="1" noChangeArrowheads="1"/>
          </p:cNvSpPr>
          <p:nvPr/>
        </p:nvSpPr>
        <p:spPr bwMode="auto">
          <a:xfrm>
            <a:off x="7154869" y="5230230"/>
            <a:ext cx="1800221"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30" name="Rettangolo 129"/>
          <p:cNvSpPr/>
          <p:nvPr/>
        </p:nvSpPr>
        <p:spPr>
          <a:xfrm>
            <a:off x="7353037" y="5338325"/>
            <a:ext cx="1428106" cy="861774"/>
          </a:xfrm>
          <a:prstGeom prst="rect">
            <a:avLst/>
          </a:prstGeom>
        </p:spPr>
        <p:txBody>
          <a:bodyPr wrap="square" anchor="ctr">
            <a:spAutoFit/>
          </a:bodyPr>
          <a:lstStyle/>
          <a:p>
            <a:pPr lvl="0" algn="ctr">
              <a:defRPr/>
            </a:pPr>
            <a:r>
              <a:rPr lang="da-DK" sz="1000" b="1" kern="0" dirty="0" smtClean="0">
                <a:solidFill>
                  <a:srgbClr val="0047BB"/>
                </a:solidFill>
                <a:cs typeface="Arial"/>
              </a:rPr>
              <a:t>Flag sul riquadro relativo al deposito in CC con data, firma e codice Messo</a:t>
            </a:r>
            <a:endParaRPr lang="da-DK" sz="1000" b="1" kern="0" dirty="0">
              <a:solidFill>
                <a:srgbClr val="0047BB"/>
              </a:solidFill>
              <a:cs typeface="Arial"/>
            </a:endParaRPr>
          </a:p>
        </p:txBody>
      </p:sp>
      <p:sp>
        <p:nvSpPr>
          <p:cNvPr id="131" name="AutoShape 5"/>
          <p:cNvSpPr>
            <a:spLocks noChangeAspect="1" noChangeArrowheads="1"/>
          </p:cNvSpPr>
          <p:nvPr/>
        </p:nvSpPr>
        <p:spPr bwMode="auto">
          <a:xfrm>
            <a:off x="3476844" y="5240368"/>
            <a:ext cx="1830781"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32" name="Rettangolo 131"/>
          <p:cNvSpPr/>
          <p:nvPr/>
        </p:nvSpPr>
        <p:spPr>
          <a:xfrm>
            <a:off x="3761586" y="5230230"/>
            <a:ext cx="1281551" cy="1015663"/>
          </a:xfrm>
          <a:prstGeom prst="rect">
            <a:avLst/>
          </a:prstGeom>
        </p:spPr>
        <p:txBody>
          <a:bodyPr wrap="square" anchor="ctr">
            <a:spAutoFit/>
          </a:bodyPr>
          <a:lstStyle/>
          <a:p>
            <a:pPr lvl="0" algn="ctr">
              <a:defRPr/>
            </a:pPr>
            <a:r>
              <a:rPr lang="da-DK" sz="1000" b="1" kern="0" dirty="0" smtClean="0">
                <a:solidFill>
                  <a:srgbClr val="0047BB"/>
                </a:solidFill>
                <a:cs typeface="Arial"/>
              </a:rPr>
              <a:t>Firma leggibile del </a:t>
            </a:r>
            <a:r>
              <a:rPr lang="da-DK" sz="1000" b="1" kern="0" dirty="0">
                <a:solidFill>
                  <a:srgbClr val="0047BB"/>
                </a:solidFill>
                <a:cs typeface="Arial"/>
              </a:rPr>
              <a:t>Messo che effettua la notifica e indicazione del codice Messo</a:t>
            </a:r>
          </a:p>
          <a:p>
            <a:pPr lvl="0" algn="ctr">
              <a:defRPr/>
            </a:pPr>
            <a:endParaRPr lang="da-DK" sz="1000" b="1" kern="0" dirty="0">
              <a:solidFill>
                <a:srgbClr val="0047BB"/>
              </a:solidFill>
              <a:cs typeface="Arial"/>
            </a:endParaRPr>
          </a:p>
        </p:txBody>
      </p:sp>
      <p:sp>
        <p:nvSpPr>
          <p:cNvPr id="133" name="Rettangolo 132"/>
          <p:cNvSpPr/>
          <p:nvPr/>
        </p:nvSpPr>
        <p:spPr>
          <a:xfrm>
            <a:off x="182365" y="6200786"/>
            <a:ext cx="1388805" cy="246221"/>
          </a:xfrm>
          <a:prstGeom prst="rect">
            <a:avLst/>
          </a:prstGeom>
        </p:spPr>
        <p:txBody>
          <a:bodyPr wrap="square" anchor="ctr">
            <a:spAutoFit/>
          </a:bodyPr>
          <a:lstStyle/>
          <a:p>
            <a:pPr lvl="0" algn="ctr">
              <a:defRPr/>
            </a:pPr>
            <a:r>
              <a:rPr lang="da-DK" sz="1000" b="1" kern="0" dirty="0" smtClean="0">
                <a:solidFill>
                  <a:srgbClr val="0047BB"/>
                </a:solidFill>
                <a:cs typeface="Arial"/>
              </a:rPr>
              <a:t>Messo Notificatore</a:t>
            </a:r>
            <a:endParaRPr lang="da-DK" sz="1000" b="1" kern="0" dirty="0">
              <a:solidFill>
                <a:srgbClr val="0047BB"/>
              </a:solidFill>
              <a:cs typeface="Arial"/>
            </a:endParaRPr>
          </a:p>
        </p:txBody>
      </p:sp>
      <p:sp>
        <p:nvSpPr>
          <p:cNvPr id="134" name="Rettangolo 133"/>
          <p:cNvSpPr/>
          <p:nvPr/>
        </p:nvSpPr>
        <p:spPr>
          <a:xfrm>
            <a:off x="5261659" y="6157248"/>
            <a:ext cx="1727199" cy="400110"/>
          </a:xfrm>
          <a:prstGeom prst="rect">
            <a:avLst/>
          </a:prstGeom>
        </p:spPr>
        <p:txBody>
          <a:bodyPr wrap="square" anchor="ctr">
            <a:spAutoFit/>
          </a:bodyPr>
          <a:lstStyle/>
          <a:p>
            <a:pPr lvl="0" algn="ctr">
              <a:defRPr/>
            </a:pPr>
            <a:r>
              <a:rPr lang="da-DK" sz="1000" b="1" kern="0" dirty="0" smtClean="0">
                <a:solidFill>
                  <a:srgbClr val="0047BB"/>
                </a:solidFill>
                <a:cs typeface="Arial"/>
              </a:rPr>
              <a:t>Messo che deposita l’atto in CC</a:t>
            </a:r>
            <a:endParaRPr lang="da-DK" sz="1000" b="1" kern="0" dirty="0">
              <a:solidFill>
                <a:srgbClr val="0047BB"/>
              </a:solidFill>
              <a:cs typeface="Arial"/>
            </a:endParaRPr>
          </a:p>
        </p:txBody>
      </p:sp>
      <p:sp>
        <p:nvSpPr>
          <p:cNvPr id="135" name="Rettangolo 134"/>
          <p:cNvSpPr/>
          <p:nvPr/>
        </p:nvSpPr>
        <p:spPr>
          <a:xfrm>
            <a:off x="7151363" y="6123841"/>
            <a:ext cx="1676775" cy="400110"/>
          </a:xfrm>
          <a:prstGeom prst="rect">
            <a:avLst/>
          </a:prstGeom>
        </p:spPr>
        <p:txBody>
          <a:bodyPr wrap="square" anchor="ctr">
            <a:spAutoFit/>
          </a:bodyPr>
          <a:lstStyle/>
          <a:p>
            <a:pPr lvl="0" algn="ctr">
              <a:defRPr/>
            </a:pPr>
            <a:r>
              <a:rPr lang="da-DK" sz="1000" b="1" kern="0" dirty="0" smtClean="0">
                <a:solidFill>
                  <a:srgbClr val="0047BB"/>
                </a:solidFill>
                <a:cs typeface="Arial"/>
              </a:rPr>
              <a:t>Messo che deposita l’atto in CC</a:t>
            </a:r>
            <a:endParaRPr lang="da-DK" sz="1000" b="1" kern="0" dirty="0">
              <a:solidFill>
                <a:srgbClr val="0047BB"/>
              </a:solidFill>
              <a:cs typeface="Arial"/>
            </a:endParaRPr>
          </a:p>
        </p:txBody>
      </p:sp>
      <p:sp>
        <p:nvSpPr>
          <p:cNvPr id="137" name="AutoShape 5"/>
          <p:cNvSpPr>
            <a:spLocks noChangeAspect="1" noChangeArrowheads="1"/>
          </p:cNvSpPr>
          <p:nvPr/>
        </p:nvSpPr>
        <p:spPr bwMode="auto">
          <a:xfrm>
            <a:off x="1776804" y="5230230"/>
            <a:ext cx="1792887"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38" name="Rettangolo 137"/>
          <p:cNvSpPr/>
          <p:nvPr/>
        </p:nvSpPr>
        <p:spPr>
          <a:xfrm>
            <a:off x="1996664" y="5194726"/>
            <a:ext cx="1428106" cy="1015663"/>
          </a:xfrm>
          <a:prstGeom prst="rect">
            <a:avLst/>
          </a:prstGeom>
        </p:spPr>
        <p:txBody>
          <a:bodyPr wrap="square" anchor="ctr">
            <a:spAutoFit/>
          </a:bodyPr>
          <a:lstStyle/>
          <a:p>
            <a:pPr lvl="0" algn="ctr">
              <a:defRPr/>
            </a:pPr>
            <a:r>
              <a:rPr lang="da-DK" sz="1000" b="1" kern="0" dirty="0" smtClean="0">
                <a:solidFill>
                  <a:srgbClr val="0047BB"/>
                </a:solidFill>
                <a:cs typeface="Arial"/>
              </a:rPr>
              <a:t>Compilazione relata  nele sezioni dedicate alla notifica 140 cpc  ad eccezione del flag di deposito in CC</a:t>
            </a:r>
            <a:endParaRPr lang="da-DK" sz="1000" b="1" kern="0" dirty="0">
              <a:solidFill>
                <a:srgbClr val="0047BB"/>
              </a:solidFill>
              <a:cs typeface="Arial"/>
            </a:endParaRPr>
          </a:p>
        </p:txBody>
      </p:sp>
      <p:sp>
        <p:nvSpPr>
          <p:cNvPr id="139" name="Rettangolo 138"/>
          <p:cNvSpPr/>
          <p:nvPr/>
        </p:nvSpPr>
        <p:spPr>
          <a:xfrm>
            <a:off x="1776804" y="6199503"/>
            <a:ext cx="1460346" cy="246221"/>
          </a:xfrm>
          <a:prstGeom prst="rect">
            <a:avLst/>
          </a:prstGeom>
        </p:spPr>
        <p:txBody>
          <a:bodyPr wrap="square" anchor="ctr">
            <a:spAutoFit/>
          </a:bodyPr>
          <a:lstStyle/>
          <a:p>
            <a:pPr lvl="0" algn="ctr">
              <a:defRPr/>
            </a:pPr>
            <a:r>
              <a:rPr lang="da-DK" sz="1000" b="1" kern="0" dirty="0" smtClean="0">
                <a:solidFill>
                  <a:srgbClr val="0047BB"/>
                </a:solidFill>
                <a:cs typeface="Arial"/>
              </a:rPr>
              <a:t>Messo Notificatore</a:t>
            </a:r>
            <a:endParaRPr lang="da-DK" sz="1000" b="1" kern="0" dirty="0">
              <a:solidFill>
                <a:srgbClr val="0047BB"/>
              </a:solidFill>
              <a:cs typeface="Arial"/>
            </a:endParaRPr>
          </a:p>
        </p:txBody>
      </p:sp>
      <p:sp>
        <p:nvSpPr>
          <p:cNvPr id="140" name="Rettangolo 139"/>
          <p:cNvSpPr/>
          <p:nvPr/>
        </p:nvSpPr>
        <p:spPr>
          <a:xfrm>
            <a:off x="3569691" y="6187803"/>
            <a:ext cx="1432144" cy="246221"/>
          </a:xfrm>
          <a:prstGeom prst="rect">
            <a:avLst/>
          </a:prstGeom>
        </p:spPr>
        <p:txBody>
          <a:bodyPr wrap="square" anchor="ctr">
            <a:spAutoFit/>
          </a:bodyPr>
          <a:lstStyle/>
          <a:p>
            <a:pPr lvl="0" algn="ctr">
              <a:defRPr/>
            </a:pPr>
            <a:r>
              <a:rPr lang="da-DK" sz="1000" b="1" kern="0" dirty="0" smtClean="0">
                <a:solidFill>
                  <a:srgbClr val="0047BB"/>
                </a:solidFill>
                <a:cs typeface="Arial"/>
              </a:rPr>
              <a:t>Messo notificatore</a:t>
            </a:r>
            <a:endParaRPr lang="da-DK" sz="1000" b="1" kern="0" dirty="0">
              <a:solidFill>
                <a:srgbClr val="0047BB"/>
              </a:solidFill>
              <a:cs typeface="Arial"/>
            </a:endParaRPr>
          </a:p>
        </p:txBody>
      </p:sp>
    </p:spTree>
    <p:extLst>
      <p:ext uri="{BB962C8B-B14F-4D97-AF65-F5344CB8AC3E}">
        <p14:creationId xmlns:p14="http://schemas.microsoft.com/office/powerpoint/2010/main" val="4112977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egnaposto numero diapositiva 3"/>
          <p:cNvSpPr>
            <a:spLocks noGrp="1"/>
          </p:cNvSpPr>
          <p:nvPr>
            <p:ph type="sldNum" sz="quarter" idx="10"/>
          </p:nvPr>
        </p:nvSpPr>
        <p:spPr/>
        <p:txBody>
          <a:bodyPr/>
          <a:lstStyle/>
          <a:p>
            <a:pPr>
              <a:defRPr/>
            </a:pPr>
            <a:r>
              <a:rPr lang="it-IT" altLang="it-IT">
                <a:solidFill>
                  <a:srgbClr val="B2B2B2"/>
                </a:solidFill>
              </a:rPr>
              <a:t> </a:t>
            </a:r>
            <a:fld id="{48F58D69-C9AD-4EB8-87BC-A08A28A51336}" type="slidenum">
              <a:rPr lang="it-IT" altLang="it-IT">
                <a:solidFill>
                  <a:srgbClr val="B2B2B2"/>
                </a:solidFill>
              </a:rPr>
              <a:pPr>
                <a:defRPr/>
              </a:pPr>
              <a:t>4</a:t>
            </a:fld>
            <a:endParaRPr lang="it-IT" altLang="it-IT">
              <a:solidFill>
                <a:srgbClr val="B2B2B2"/>
              </a:solidFill>
            </a:endParaRPr>
          </a:p>
        </p:txBody>
      </p:sp>
      <p:sp>
        <p:nvSpPr>
          <p:cNvPr id="38915" name="Rectangle 2"/>
          <p:cNvSpPr>
            <a:spLocks noChangeArrowheads="1"/>
          </p:cNvSpPr>
          <p:nvPr/>
        </p:nvSpPr>
        <p:spPr bwMode="auto">
          <a:xfrm>
            <a:off x="76200" y="435882"/>
            <a:ext cx="8991600" cy="5638800"/>
          </a:xfrm>
          <a:prstGeom prst="rect">
            <a:avLst/>
          </a:prstGeom>
          <a:solidFill>
            <a:schemeClr val="bg1"/>
          </a:solidFill>
          <a:ln w="9525">
            <a:solidFill>
              <a:schemeClr val="tx1"/>
            </a:solidFill>
            <a:prstDash val="lg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algn="ct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16" name="Line 3"/>
          <p:cNvSpPr>
            <a:spLocks noChangeShapeType="1"/>
          </p:cNvSpPr>
          <p:nvPr/>
        </p:nvSpPr>
        <p:spPr bwMode="auto">
          <a:xfrm>
            <a:off x="76200" y="5181600"/>
            <a:ext cx="8991600" cy="0"/>
          </a:xfrm>
          <a:prstGeom prst="line">
            <a:avLst/>
          </a:prstGeom>
          <a:noFill/>
          <a:ln w="12700">
            <a:solidFill>
              <a:schemeClr val="tx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17" name="Line 4"/>
          <p:cNvSpPr>
            <a:spLocks noChangeShapeType="1"/>
          </p:cNvSpPr>
          <p:nvPr/>
        </p:nvSpPr>
        <p:spPr bwMode="auto">
          <a:xfrm>
            <a:off x="7772400" y="5181600"/>
            <a:ext cx="0" cy="91440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18" name="Line 5"/>
          <p:cNvSpPr>
            <a:spLocks noChangeShapeType="1"/>
          </p:cNvSpPr>
          <p:nvPr/>
        </p:nvSpPr>
        <p:spPr bwMode="auto">
          <a:xfrm>
            <a:off x="5791200" y="5181600"/>
            <a:ext cx="0" cy="914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19" name="Text Box 23"/>
          <p:cNvSpPr txBox="1">
            <a:spLocks noChangeArrowheads="1"/>
          </p:cNvSpPr>
          <p:nvPr/>
        </p:nvSpPr>
        <p:spPr bwMode="auto">
          <a:xfrm>
            <a:off x="1176338" y="1851025"/>
            <a:ext cx="9525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personalmente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al destinatario</a:t>
            </a:r>
          </a:p>
        </p:txBody>
      </p:sp>
      <p:sp>
        <p:nvSpPr>
          <p:cNvPr id="38920" name="Text Box 24"/>
          <p:cNvSpPr txBox="1">
            <a:spLocks noChangeArrowheads="1"/>
          </p:cNvSpPr>
          <p:nvPr/>
        </p:nvSpPr>
        <p:spPr bwMode="auto">
          <a:xfrm>
            <a:off x="1176338" y="2282825"/>
            <a:ext cx="123348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consegnandolo,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in assenza del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destinatario, in busta</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sigillata.</a:t>
            </a:r>
          </a:p>
        </p:txBody>
      </p:sp>
      <p:sp>
        <p:nvSpPr>
          <p:cNvPr id="38921" name="Text Box 25"/>
          <p:cNvSpPr txBox="1">
            <a:spLocks noChangeArrowheads="1"/>
          </p:cNvSpPr>
          <p:nvPr/>
        </p:nvSpPr>
        <p:spPr bwMode="auto">
          <a:xfrm>
            <a:off x="847725" y="2955925"/>
            <a:ext cx="173355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al…signor</a:t>
            </a:r>
          </a:p>
          <a:p>
            <a:pPr eaLnBrk="1" fontAlgn="base" hangingPunct="1">
              <a:lnSpc>
                <a:spcPct val="100000"/>
              </a:lnSpc>
              <a:spcBef>
                <a:spcPct val="0"/>
              </a:spcBef>
              <a:spcAft>
                <a:spcPct val="0"/>
              </a:spcAft>
              <a:buFontTx/>
              <a:buNone/>
            </a:pPr>
            <a:endParaRPr lang="it-IT" altLang="it-IT" sz="800" smtClean="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t>
            </a:r>
          </a:p>
          <a:p>
            <a:pPr eaLnBrk="1" fontAlgn="base" hangingPunct="1">
              <a:lnSpc>
                <a:spcPct val="100000"/>
              </a:lnSpc>
              <a:spcBef>
                <a:spcPct val="0"/>
              </a:spcBef>
              <a:spcAft>
                <a:spcPct val="0"/>
              </a:spcAft>
              <a:buFontTx/>
              <a:buNone/>
            </a:pPr>
            <a:endParaRPr lang="it-IT" altLang="it-IT" sz="800" smtClean="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che si è qualificat…</a:t>
            </a:r>
          </a:p>
          <a:p>
            <a:pPr eaLnBrk="1" fontAlgn="base" hangingPunct="1">
              <a:lnSpc>
                <a:spcPct val="100000"/>
              </a:lnSpc>
              <a:spcBef>
                <a:spcPct val="0"/>
              </a:spcBef>
              <a:spcAft>
                <a:spcPct val="0"/>
              </a:spcAft>
              <a:buFontTx/>
              <a:buNone/>
            </a:pPr>
            <a:endParaRPr lang="it-IT" altLang="it-IT" sz="800" smtClean="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Della consegna ho informato il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Destinatario con raccomandata</a:t>
            </a:r>
          </a:p>
        </p:txBody>
      </p:sp>
      <p:sp>
        <p:nvSpPr>
          <p:cNvPr id="38922" name="Rectangle 26"/>
          <p:cNvSpPr>
            <a:spLocks noChangeArrowheads="1"/>
          </p:cNvSpPr>
          <p:nvPr/>
        </p:nvSpPr>
        <p:spPr bwMode="auto">
          <a:xfrm>
            <a:off x="942975" y="1868488"/>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23" name="Text Box 27"/>
          <p:cNvSpPr txBox="1">
            <a:spLocks noChangeArrowheads="1"/>
          </p:cNvSpPr>
          <p:nvPr/>
        </p:nvSpPr>
        <p:spPr bwMode="auto">
          <a:xfrm>
            <a:off x="2811463" y="1752600"/>
            <a:ext cx="17272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dirty="0" smtClean="0">
                <a:solidFill>
                  <a:srgbClr val="000000"/>
                </a:solidFill>
                <a:latin typeface="Lucida Sans Unicode" pitchFamily="34" charset="0"/>
              </a:rPr>
              <a:t>depositandolo in</a:t>
            </a:r>
          </a:p>
          <a:p>
            <a:pPr eaLnBrk="1" fontAlgn="base" hangingPunct="1">
              <a:lnSpc>
                <a:spcPct val="100000"/>
              </a:lnSpc>
              <a:spcBef>
                <a:spcPct val="0"/>
              </a:spcBef>
              <a:spcAft>
                <a:spcPct val="0"/>
              </a:spcAft>
              <a:buFontTx/>
              <a:buNone/>
            </a:pPr>
            <a:r>
              <a:rPr lang="it-IT" altLang="it-IT" sz="800" b="1" dirty="0" smtClean="0">
                <a:solidFill>
                  <a:srgbClr val="000000"/>
                </a:solidFill>
                <a:latin typeface="Lucida Sans Unicode" pitchFamily="34" charset="0"/>
              </a:rPr>
              <a:t>Comune </a:t>
            </a:r>
            <a:r>
              <a:rPr lang="it-IT" altLang="it-IT" sz="800" dirty="0" smtClean="0">
                <a:solidFill>
                  <a:srgbClr val="000000"/>
                </a:solidFill>
                <a:latin typeface="Lucida Sans Unicode" pitchFamily="34" charset="0"/>
              </a:rPr>
              <a:t>e affiggendo alla</a:t>
            </a:r>
          </a:p>
          <a:p>
            <a:pPr eaLnBrk="1" fontAlgn="base" hangingPunct="1">
              <a:lnSpc>
                <a:spcPct val="100000"/>
              </a:lnSpc>
              <a:spcBef>
                <a:spcPct val="0"/>
              </a:spcBef>
              <a:spcAft>
                <a:spcPct val="0"/>
              </a:spcAft>
              <a:buFontTx/>
              <a:buNone/>
            </a:pPr>
            <a:r>
              <a:rPr lang="it-IT" altLang="it-IT" sz="800" dirty="0" smtClean="0">
                <a:solidFill>
                  <a:srgbClr val="000000"/>
                </a:solidFill>
                <a:latin typeface="Lucida Sans Unicode" pitchFamily="34" charset="0"/>
              </a:rPr>
              <a:t> porta dell’abitazione/azienda/</a:t>
            </a:r>
          </a:p>
          <a:p>
            <a:pPr eaLnBrk="1" fontAlgn="base" hangingPunct="1">
              <a:lnSpc>
                <a:spcPct val="100000"/>
              </a:lnSpc>
              <a:spcBef>
                <a:spcPct val="0"/>
              </a:spcBef>
              <a:spcAft>
                <a:spcPct val="0"/>
              </a:spcAft>
              <a:buFontTx/>
              <a:buNone/>
            </a:pPr>
            <a:r>
              <a:rPr lang="it-IT" altLang="it-IT" sz="800" dirty="0" smtClean="0">
                <a:solidFill>
                  <a:srgbClr val="000000"/>
                </a:solidFill>
                <a:latin typeface="Lucida Sans Unicode" pitchFamily="34" charset="0"/>
              </a:rPr>
              <a:t>ufficio del destinatario</a:t>
            </a:r>
          </a:p>
          <a:p>
            <a:pPr eaLnBrk="1" fontAlgn="base" hangingPunct="1">
              <a:lnSpc>
                <a:spcPct val="100000"/>
              </a:lnSpc>
              <a:spcBef>
                <a:spcPct val="0"/>
              </a:spcBef>
              <a:spcAft>
                <a:spcPct val="0"/>
              </a:spcAft>
              <a:buFontTx/>
              <a:buNone/>
            </a:pPr>
            <a:r>
              <a:rPr lang="it-IT" altLang="it-IT" sz="800" dirty="0" smtClean="0">
                <a:solidFill>
                  <a:srgbClr val="000000"/>
                </a:solidFill>
                <a:latin typeface="Lucida Sans Unicode" pitchFamily="34" charset="0"/>
              </a:rPr>
              <a:t>l’avviso di deposito in busta </a:t>
            </a:r>
          </a:p>
          <a:p>
            <a:pPr eaLnBrk="1" fontAlgn="base" hangingPunct="1">
              <a:lnSpc>
                <a:spcPct val="100000"/>
              </a:lnSpc>
              <a:spcBef>
                <a:spcPct val="0"/>
              </a:spcBef>
              <a:spcAft>
                <a:spcPct val="0"/>
              </a:spcAft>
              <a:buFontTx/>
              <a:buNone/>
            </a:pPr>
            <a:r>
              <a:rPr lang="it-IT" altLang="it-IT" sz="800" dirty="0" smtClean="0">
                <a:solidFill>
                  <a:srgbClr val="000000"/>
                </a:solidFill>
                <a:latin typeface="Lucida Sans Unicode" pitchFamily="34" charset="0"/>
              </a:rPr>
              <a:t>chiusa e sigillata</a:t>
            </a:r>
          </a:p>
          <a:p>
            <a:pPr eaLnBrk="1" fontAlgn="base" hangingPunct="1">
              <a:lnSpc>
                <a:spcPct val="100000"/>
              </a:lnSpc>
              <a:spcBef>
                <a:spcPct val="0"/>
              </a:spcBef>
              <a:spcAft>
                <a:spcPct val="0"/>
              </a:spcAft>
              <a:buFontTx/>
              <a:buNone/>
            </a:pPr>
            <a:r>
              <a:rPr lang="it-IT" altLang="it-IT" sz="800" dirty="0" smtClean="0">
                <a:solidFill>
                  <a:srgbClr val="000000"/>
                </a:solidFill>
                <a:latin typeface="Lucida Sans Unicode" pitchFamily="34" charset="0"/>
              </a:rPr>
              <a:t>dopo aver constatato</a:t>
            </a:r>
          </a:p>
          <a:p>
            <a:pPr eaLnBrk="1" fontAlgn="base" hangingPunct="1">
              <a:lnSpc>
                <a:spcPct val="100000"/>
              </a:lnSpc>
              <a:spcBef>
                <a:spcPct val="0"/>
              </a:spcBef>
              <a:spcAft>
                <a:spcPct val="0"/>
              </a:spcAft>
              <a:buFontTx/>
              <a:buNone/>
            </a:pPr>
            <a:r>
              <a:rPr lang="it-IT" altLang="it-IT" sz="800" dirty="0" smtClean="0">
                <a:solidFill>
                  <a:srgbClr val="000000"/>
                </a:solidFill>
                <a:latin typeface="Lucida Sans Unicode" pitchFamily="34" charset="0"/>
              </a:rPr>
              <a:t>la temporanea assenza</a:t>
            </a:r>
          </a:p>
          <a:p>
            <a:pPr eaLnBrk="1" fontAlgn="base" hangingPunct="1">
              <a:lnSpc>
                <a:spcPct val="100000"/>
              </a:lnSpc>
              <a:spcBef>
                <a:spcPct val="0"/>
              </a:spcBef>
              <a:spcAft>
                <a:spcPct val="0"/>
              </a:spcAft>
              <a:buFontTx/>
              <a:buNone/>
            </a:pPr>
            <a:r>
              <a:rPr lang="it-IT" altLang="it-IT" sz="800" dirty="0" smtClean="0">
                <a:solidFill>
                  <a:srgbClr val="000000"/>
                </a:solidFill>
                <a:latin typeface="Lucida Sans Unicode" pitchFamily="34" charset="0"/>
              </a:rPr>
              <a:t>del destinatario, e</a:t>
            </a:r>
          </a:p>
        </p:txBody>
      </p:sp>
      <p:sp>
        <p:nvSpPr>
          <p:cNvPr id="38924" name="Text Box 28"/>
          <p:cNvSpPr txBox="1">
            <a:spLocks noChangeArrowheads="1"/>
          </p:cNvSpPr>
          <p:nvPr/>
        </p:nvSpPr>
        <p:spPr bwMode="auto">
          <a:xfrm>
            <a:off x="2514600" y="3932238"/>
            <a:ext cx="21336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Del deposito e dell’affissione ho infor-</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mato il destinatario con raccomandata</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con avviso di ricevimento.</a:t>
            </a:r>
          </a:p>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 </a:t>
            </a:r>
            <a:endParaRPr lang="it-IT" altLang="it-IT" sz="800" smtClean="0">
              <a:solidFill>
                <a:srgbClr val="000000"/>
              </a:solidFill>
              <a:latin typeface="Lucida Sans Unicode" pitchFamily="34" charset="0"/>
            </a:endParaRPr>
          </a:p>
        </p:txBody>
      </p:sp>
      <p:sp>
        <p:nvSpPr>
          <p:cNvPr id="38925" name="Text Box 29"/>
          <p:cNvSpPr txBox="1">
            <a:spLocks noChangeArrowheads="1"/>
          </p:cNvSpPr>
          <p:nvPr/>
        </p:nvSpPr>
        <p:spPr bwMode="auto">
          <a:xfrm>
            <a:off x="2803525" y="2867025"/>
            <a:ext cx="13652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l’incapacità</a:t>
            </a:r>
          </a:p>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a:t>
            </a:r>
            <a:endParaRPr lang="it-IT" altLang="it-IT" sz="800" smtClean="0">
              <a:solidFill>
                <a:srgbClr val="000000"/>
              </a:solidFill>
              <a:latin typeface="Lucida Sans Unicode" pitchFamily="34" charset="0"/>
            </a:endParaRPr>
          </a:p>
        </p:txBody>
      </p:sp>
      <p:sp>
        <p:nvSpPr>
          <p:cNvPr id="38926" name="Text Box 30"/>
          <p:cNvSpPr txBox="1">
            <a:spLocks noChangeArrowheads="1"/>
          </p:cNvSpPr>
          <p:nvPr/>
        </p:nvSpPr>
        <p:spPr bwMode="auto">
          <a:xfrm>
            <a:off x="2803525" y="3265488"/>
            <a:ext cx="1352550" cy="21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il rifiuto…</a:t>
            </a:r>
            <a:r>
              <a:rPr lang="it-IT" altLang="it-IT" sz="800" b="1" smtClean="0">
                <a:solidFill>
                  <a:srgbClr val="000000"/>
                </a:solidFill>
                <a:latin typeface="Lucida Sans Unicode" pitchFamily="34" charset="0"/>
              </a:rPr>
              <a:t>………………..</a:t>
            </a:r>
            <a:endParaRPr lang="it-IT" altLang="it-IT" sz="800" smtClean="0">
              <a:solidFill>
                <a:srgbClr val="000000"/>
              </a:solidFill>
              <a:latin typeface="Lucida Sans Unicode" pitchFamily="34" charset="0"/>
            </a:endParaRPr>
          </a:p>
        </p:txBody>
      </p:sp>
      <p:sp>
        <p:nvSpPr>
          <p:cNvPr id="38927" name="Text Box 31"/>
          <p:cNvSpPr txBox="1">
            <a:spLocks noChangeArrowheads="1"/>
          </p:cNvSpPr>
          <p:nvPr/>
        </p:nvSpPr>
        <p:spPr bwMode="auto">
          <a:xfrm>
            <a:off x="2803525" y="3533775"/>
            <a:ext cx="1449388"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l’assenza di altre persone</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previste dall’art.139 del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codice di procedura civile</a:t>
            </a:r>
            <a:endParaRPr lang="it-IT" altLang="it-IT" sz="900" b="1" i="1" smtClean="0">
              <a:solidFill>
                <a:srgbClr val="FF3300"/>
              </a:solidFill>
              <a:cs typeface="Times New Roman" pitchFamily="18" charset="0"/>
            </a:endParaRPr>
          </a:p>
        </p:txBody>
      </p:sp>
      <p:sp>
        <p:nvSpPr>
          <p:cNvPr id="38928" name="Rectangle 32"/>
          <p:cNvSpPr>
            <a:spLocks noChangeArrowheads="1"/>
          </p:cNvSpPr>
          <p:nvPr/>
        </p:nvSpPr>
        <p:spPr bwMode="auto">
          <a:xfrm>
            <a:off x="942975" y="2365375"/>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29" name="Rectangle 33"/>
          <p:cNvSpPr>
            <a:spLocks noChangeArrowheads="1"/>
          </p:cNvSpPr>
          <p:nvPr/>
        </p:nvSpPr>
        <p:spPr bwMode="auto">
          <a:xfrm>
            <a:off x="2590800" y="2959100"/>
            <a:ext cx="228600" cy="1524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30" name="Rectangle 34"/>
          <p:cNvSpPr>
            <a:spLocks noChangeArrowheads="1"/>
          </p:cNvSpPr>
          <p:nvPr/>
        </p:nvSpPr>
        <p:spPr bwMode="auto">
          <a:xfrm>
            <a:off x="2590800" y="3295650"/>
            <a:ext cx="228600" cy="1524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31" name="Text Box 35"/>
          <p:cNvSpPr txBox="1">
            <a:spLocks noChangeArrowheads="1"/>
          </p:cNvSpPr>
          <p:nvPr/>
        </p:nvSpPr>
        <p:spPr bwMode="auto">
          <a:xfrm>
            <a:off x="4876800" y="1768475"/>
            <a:ext cx="143827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depositandolo in</a:t>
            </a:r>
          </a:p>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Comune </a:t>
            </a:r>
            <a:r>
              <a:rPr lang="it-IT" altLang="it-IT" sz="800" smtClean="0">
                <a:solidFill>
                  <a:srgbClr val="000000"/>
                </a:solidFill>
                <a:latin typeface="Lucida Sans Unicode" pitchFamily="34" charset="0"/>
              </a:rPr>
              <a:t>e affiggendo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all’albo l’avviso di depo-</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sito dopo aver constatato</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l’irreperibilità del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destinatario</a:t>
            </a:r>
          </a:p>
        </p:txBody>
      </p:sp>
      <p:sp>
        <p:nvSpPr>
          <p:cNvPr id="38932" name="Rectangle 36"/>
          <p:cNvSpPr>
            <a:spLocks noChangeArrowheads="1"/>
          </p:cNvSpPr>
          <p:nvPr/>
        </p:nvSpPr>
        <p:spPr bwMode="auto">
          <a:xfrm>
            <a:off x="4648200" y="1844675"/>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grpSp>
        <p:nvGrpSpPr>
          <p:cNvPr id="38933" name="Group 37"/>
          <p:cNvGrpSpPr>
            <a:grpSpLocks/>
          </p:cNvGrpSpPr>
          <p:nvPr/>
        </p:nvGrpSpPr>
        <p:grpSpPr bwMode="auto">
          <a:xfrm>
            <a:off x="4724400" y="3279775"/>
            <a:ext cx="1371600" cy="914400"/>
            <a:chOff x="2928" y="1872"/>
            <a:chExt cx="864" cy="576"/>
          </a:xfrm>
        </p:grpSpPr>
        <p:sp>
          <p:nvSpPr>
            <p:cNvPr id="38977" name="Rectangle 38"/>
            <p:cNvSpPr>
              <a:spLocks noChangeArrowheads="1"/>
            </p:cNvSpPr>
            <p:nvPr/>
          </p:nvSpPr>
          <p:spPr bwMode="auto">
            <a:xfrm>
              <a:off x="2928" y="1872"/>
              <a:ext cx="864" cy="576"/>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78" name="Line 39"/>
            <p:cNvSpPr>
              <a:spLocks noChangeShapeType="1"/>
            </p:cNvSpPr>
            <p:nvPr/>
          </p:nvSpPr>
          <p:spPr bwMode="auto">
            <a:xfrm>
              <a:off x="2976" y="2028"/>
              <a:ext cx="768"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79" name="Line 40"/>
            <p:cNvSpPr>
              <a:spLocks noChangeShapeType="1"/>
            </p:cNvSpPr>
            <p:nvPr/>
          </p:nvSpPr>
          <p:spPr bwMode="auto">
            <a:xfrm>
              <a:off x="2976" y="2136"/>
              <a:ext cx="768"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80" name="Line 41"/>
            <p:cNvSpPr>
              <a:spLocks noChangeShapeType="1"/>
            </p:cNvSpPr>
            <p:nvPr/>
          </p:nvSpPr>
          <p:spPr bwMode="auto">
            <a:xfrm>
              <a:off x="2976" y="2238"/>
              <a:ext cx="768"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81" name="Line 42"/>
            <p:cNvSpPr>
              <a:spLocks noChangeShapeType="1"/>
            </p:cNvSpPr>
            <p:nvPr/>
          </p:nvSpPr>
          <p:spPr bwMode="auto">
            <a:xfrm>
              <a:off x="2976" y="2352"/>
              <a:ext cx="768"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grpSp>
      <p:sp>
        <p:nvSpPr>
          <p:cNvPr id="38934" name="Text Box 43"/>
          <p:cNvSpPr txBox="1">
            <a:spLocks noChangeArrowheads="1"/>
          </p:cNvSpPr>
          <p:nvPr/>
        </p:nvSpPr>
        <p:spPr bwMode="auto">
          <a:xfrm>
            <a:off x="695325" y="1190625"/>
            <a:ext cx="6096000" cy="45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Oggi 		io sottoscritto………</a:t>
            </a:r>
            <a:r>
              <a:rPr lang="it-IT" altLang="it-IT" sz="900" b="1" i="1" dirty="0" smtClean="0">
                <a:solidFill>
                  <a:srgbClr val="FF3300"/>
                </a:solidFill>
              </a:rPr>
              <a:t>ANTONIO BIANCHI</a:t>
            </a:r>
            <a:r>
              <a:rPr lang="it-IT" altLang="it-IT" sz="800" dirty="0" smtClean="0">
                <a:solidFill>
                  <a:srgbClr val="000000"/>
                </a:solidFill>
                <a:latin typeface="Lucida Sans Unicode" pitchFamily="34" charset="0"/>
              </a:rPr>
              <a:t>…………</a:t>
            </a:r>
            <a:r>
              <a:rPr lang="it-IT" altLang="it-IT" sz="800" b="1" dirty="0" smtClean="0">
                <a:solidFill>
                  <a:srgbClr val="000000"/>
                </a:solidFill>
                <a:latin typeface="Lucida Sans Unicode" pitchFamily="34" charset="0"/>
              </a:rPr>
              <a:t>ho notificato</a:t>
            </a:r>
            <a:r>
              <a:rPr lang="it-IT" altLang="it-IT" sz="800" dirty="0" smtClean="0">
                <a:solidFill>
                  <a:srgbClr val="000000"/>
                </a:solidFill>
                <a:latin typeface="Lucida Sans Unicode" pitchFamily="34" charset="0"/>
              </a:rPr>
              <a:t> questo documento</a:t>
            </a:r>
          </a:p>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in………</a:t>
            </a:r>
            <a:r>
              <a:rPr lang="it-IT" altLang="it-IT" sz="900" b="1" i="1" dirty="0" smtClean="0">
                <a:solidFill>
                  <a:srgbClr val="FF3300"/>
                </a:solidFill>
              </a:rPr>
              <a:t>Roma, VIA PRATO SANTO, N.25</a:t>
            </a:r>
            <a:r>
              <a:rPr lang="it-IT" altLang="it-IT" sz="800" dirty="0" smtClean="0">
                <a:solidFill>
                  <a:srgbClr val="000000"/>
                </a:solidFill>
                <a:latin typeface="Lucida Sans Unicode" pitchFamily="34" charset="0"/>
              </a:rPr>
              <a:t>…………………………………………………………………………………..</a:t>
            </a:r>
          </a:p>
        </p:txBody>
      </p:sp>
      <p:sp>
        <p:nvSpPr>
          <p:cNvPr id="38935" name="Line 44"/>
          <p:cNvSpPr>
            <a:spLocks noChangeShapeType="1"/>
          </p:cNvSpPr>
          <p:nvPr/>
        </p:nvSpPr>
        <p:spPr bwMode="auto">
          <a:xfrm flipV="1">
            <a:off x="76200" y="1066800"/>
            <a:ext cx="8991600" cy="9525"/>
          </a:xfrm>
          <a:prstGeom prst="line">
            <a:avLst/>
          </a:prstGeom>
          <a:noFill/>
          <a:ln w="9525">
            <a:solidFill>
              <a:schemeClr val="tx1"/>
            </a:solidFill>
            <a:prstDash val="lg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36" name="Text Box 46"/>
          <p:cNvSpPr txBox="1">
            <a:spLocks noChangeArrowheads="1"/>
          </p:cNvSpPr>
          <p:nvPr/>
        </p:nvSpPr>
        <p:spPr bwMode="auto">
          <a:xfrm>
            <a:off x="304800" y="4781550"/>
            <a:ext cx="2314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700" b="1" smtClean="0">
                <a:solidFill>
                  <a:srgbClr val="0066FF"/>
                </a:solidFill>
                <a:latin typeface="Lucida Sans Unicode" pitchFamily="34" charset="0"/>
              </a:rPr>
              <a:t>____________________________________________</a:t>
            </a:r>
          </a:p>
          <a:p>
            <a:pPr eaLnBrk="1" fontAlgn="base" hangingPunct="1">
              <a:lnSpc>
                <a:spcPct val="100000"/>
              </a:lnSpc>
              <a:spcBef>
                <a:spcPct val="0"/>
              </a:spcBef>
              <a:spcAft>
                <a:spcPct val="0"/>
              </a:spcAft>
              <a:buFontTx/>
              <a:buNone/>
            </a:pPr>
            <a:r>
              <a:rPr lang="it-IT" altLang="it-IT" sz="700" b="1" smtClean="0">
                <a:solidFill>
                  <a:srgbClr val="0066FF"/>
                </a:solidFill>
                <a:latin typeface="Lucida Sans Unicode" pitchFamily="34" charset="0"/>
              </a:rPr>
              <a:t>Firma della persona che ha ricevuto il documento</a:t>
            </a:r>
            <a:endParaRPr lang="it-IT" altLang="it-IT" sz="700" smtClean="0">
              <a:solidFill>
                <a:srgbClr val="0066FF"/>
              </a:solidFill>
              <a:latin typeface="Lucida Sans Unicode" pitchFamily="34" charset="0"/>
            </a:endParaRPr>
          </a:p>
        </p:txBody>
      </p:sp>
      <p:sp>
        <p:nvSpPr>
          <p:cNvPr id="38937" name="Text Box 47"/>
          <p:cNvSpPr txBox="1">
            <a:spLocks noChangeArrowheads="1"/>
          </p:cNvSpPr>
          <p:nvPr/>
        </p:nvSpPr>
        <p:spPr bwMode="auto">
          <a:xfrm>
            <a:off x="2851150" y="4781550"/>
            <a:ext cx="18732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700" b="1" smtClean="0">
                <a:solidFill>
                  <a:srgbClr val="0066FF"/>
                </a:solidFill>
                <a:latin typeface="Lucida Sans Unicode" pitchFamily="34" charset="0"/>
              </a:rPr>
              <a:t>______________________________________</a:t>
            </a:r>
          </a:p>
          <a:p>
            <a:pPr eaLnBrk="1" fontAlgn="base" hangingPunct="1">
              <a:lnSpc>
                <a:spcPct val="100000"/>
              </a:lnSpc>
              <a:spcBef>
                <a:spcPct val="0"/>
              </a:spcBef>
              <a:spcAft>
                <a:spcPct val="0"/>
              </a:spcAft>
              <a:buFontTx/>
              <a:buNone/>
            </a:pPr>
            <a:r>
              <a:rPr lang="it-IT" altLang="it-IT" sz="700" b="1" smtClean="0">
                <a:solidFill>
                  <a:srgbClr val="0066FF"/>
                </a:solidFill>
                <a:latin typeface="Lucida Sans Unicode" pitchFamily="34" charset="0"/>
              </a:rPr>
              <a:t>Firma del notificatore</a:t>
            </a:r>
          </a:p>
        </p:txBody>
      </p:sp>
      <p:sp>
        <p:nvSpPr>
          <p:cNvPr id="38938" name="Text Box 48"/>
          <p:cNvSpPr txBox="1">
            <a:spLocks noChangeArrowheads="1"/>
          </p:cNvSpPr>
          <p:nvPr/>
        </p:nvSpPr>
        <p:spPr bwMode="auto">
          <a:xfrm>
            <a:off x="4724400" y="4724400"/>
            <a:ext cx="2133600"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Num. Identificativo Messo  CR559XP</a:t>
            </a:r>
            <a:endParaRPr lang="it-IT" altLang="it-IT" sz="800" smtClean="0">
              <a:solidFill>
                <a:srgbClr val="000000"/>
              </a:solidFill>
              <a:latin typeface="Lucida Sans Unicode" pitchFamily="34" charset="0"/>
            </a:endParaRPr>
          </a:p>
        </p:txBody>
      </p:sp>
      <p:sp>
        <p:nvSpPr>
          <p:cNvPr id="38939" name="Line 50"/>
          <p:cNvSpPr>
            <a:spLocks noChangeShapeType="1"/>
          </p:cNvSpPr>
          <p:nvPr/>
        </p:nvSpPr>
        <p:spPr bwMode="auto">
          <a:xfrm>
            <a:off x="2514600" y="1831975"/>
            <a:ext cx="0" cy="2590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40" name="Line 51"/>
          <p:cNvSpPr>
            <a:spLocks noChangeShapeType="1"/>
          </p:cNvSpPr>
          <p:nvPr/>
        </p:nvSpPr>
        <p:spPr bwMode="auto">
          <a:xfrm>
            <a:off x="4584700" y="1825625"/>
            <a:ext cx="0" cy="2590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41" name="WordArt 52"/>
          <p:cNvSpPr>
            <a:spLocks noChangeArrowheads="1" noChangeShapeType="1" noTextEdit="1"/>
          </p:cNvSpPr>
          <p:nvPr/>
        </p:nvSpPr>
        <p:spPr bwMode="auto">
          <a:xfrm>
            <a:off x="1447800" y="609600"/>
            <a:ext cx="1881188" cy="3238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pPr>
            <a:r>
              <a:rPr lang="it-IT" sz="2000" b="1" kern="10" spc="-100" smtClean="0">
                <a:solidFill>
                  <a:srgbClr val="3366FF"/>
                </a:solidFill>
                <a:latin typeface="Lucida Sans Unicode"/>
                <a:cs typeface="Lucida Sans Unicode"/>
              </a:rPr>
              <a:t>notifica</a:t>
            </a:r>
          </a:p>
        </p:txBody>
      </p:sp>
      <p:grpSp>
        <p:nvGrpSpPr>
          <p:cNvPr id="38942" name="Group 53"/>
          <p:cNvGrpSpPr>
            <a:grpSpLocks/>
          </p:cNvGrpSpPr>
          <p:nvPr/>
        </p:nvGrpSpPr>
        <p:grpSpPr bwMode="auto">
          <a:xfrm>
            <a:off x="2590800" y="1851025"/>
            <a:ext cx="233363" cy="228600"/>
            <a:chOff x="1224" y="912"/>
            <a:chExt cx="147" cy="144"/>
          </a:xfrm>
        </p:grpSpPr>
        <p:sp>
          <p:nvSpPr>
            <p:cNvPr id="38974" name="Rectangle 54"/>
            <p:cNvSpPr>
              <a:spLocks noChangeArrowheads="1"/>
            </p:cNvSpPr>
            <p:nvPr/>
          </p:nvSpPr>
          <p:spPr bwMode="auto">
            <a:xfrm>
              <a:off x="1224" y="912"/>
              <a:ext cx="144" cy="144"/>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75" name="Line 55"/>
            <p:cNvSpPr>
              <a:spLocks noChangeShapeType="1"/>
            </p:cNvSpPr>
            <p:nvPr/>
          </p:nvSpPr>
          <p:spPr bwMode="auto">
            <a:xfrm>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76" name="Line 56"/>
            <p:cNvSpPr>
              <a:spLocks noChangeShapeType="1"/>
            </p:cNvSpPr>
            <p:nvPr/>
          </p:nvSpPr>
          <p:spPr bwMode="auto">
            <a:xfrm flipV="1">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grpSp>
      <p:sp>
        <p:nvSpPr>
          <p:cNvPr id="38943" name="Text Box 57"/>
          <p:cNvSpPr txBox="1">
            <a:spLocks noChangeArrowheads="1"/>
          </p:cNvSpPr>
          <p:nvPr/>
        </p:nvSpPr>
        <p:spPr bwMode="auto">
          <a:xfrm>
            <a:off x="3084513" y="4699000"/>
            <a:ext cx="1219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900" b="1" i="1" smtClean="0">
                <a:solidFill>
                  <a:srgbClr val="FF3300"/>
                </a:solidFill>
              </a:rPr>
              <a:t>ANTONIO BIANCHI</a:t>
            </a:r>
          </a:p>
        </p:txBody>
      </p:sp>
      <p:grpSp>
        <p:nvGrpSpPr>
          <p:cNvPr id="38944" name="Group 58"/>
          <p:cNvGrpSpPr>
            <a:grpSpLocks/>
          </p:cNvGrpSpPr>
          <p:nvPr/>
        </p:nvGrpSpPr>
        <p:grpSpPr bwMode="auto">
          <a:xfrm>
            <a:off x="1162050" y="1123950"/>
            <a:ext cx="1279525" cy="244475"/>
            <a:chOff x="1648" y="3504"/>
            <a:chExt cx="806" cy="154"/>
          </a:xfrm>
        </p:grpSpPr>
        <p:grpSp>
          <p:nvGrpSpPr>
            <p:cNvPr id="38963" name="Group 59"/>
            <p:cNvGrpSpPr>
              <a:grpSpLocks/>
            </p:cNvGrpSpPr>
            <p:nvPr/>
          </p:nvGrpSpPr>
          <p:grpSpPr bwMode="auto">
            <a:xfrm>
              <a:off x="1680" y="3504"/>
              <a:ext cx="774" cy="144"/>
              <a:chOff x="1680" y="3504"/>
              <a:chExt cx="774" cy="144"/>
            </a:xfrm>
          </p:grpSpPr>
          <p:sp>
            <p:nvSpPr>
              <p:cNvPr id="38965" name="Line 60"/>
              <p:cNvSpPr>
                <a:spLocks noChangeShapeType="1"/>
              </p:cNvSpPr>
              <p:nvPr/>
            </p:nvSpPr>
            <p:spPr bwMode="auto">
              <a:xfrm>
                <a:off x="1680" y="3648"/>
                <a:ext cx="76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66" name="Line 61"/>
              <p:cNvSpPr>
                <a:spLocks noChangeShapeType="1"/>
              </p:cNvSpPr>
              <p:nvPr/>
            </p:nvSpPr>
            <p:spPr bwMode="auto">
              <a:xfrm>
                <a:off x="1680"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67" name="Line 62"/>
              <p:cNvSpPr>
                <a:spLocks noChangeShapeType="1"/>
              </p:cNvSpPr>
              <p:nvPr/>
            </p:nvSpPr>
            <p:spPr bwMode="auto">
              <a:xfrm>
                <a:off x="1680"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68" name="Line 63"/>
              <p:cNvSpPr>
                <a:spLocks noChangeShapeType="1"/>
              </p:cNvSpPr>
              <p:nvPr/>
            </p:nvSpPr>
            <p:spPr bwMode="auto">
              <a:xfrm>
                <a:off x="1944"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69" name="Line 64"/>
              <p:cNvSpPr>
                <a:spLocks noChangeShapeType="1"/>
              </p:cNvSpPr>
              <p:nvPr/>
            </p:nvSpPr>
            <p:spPr bwMode="auto">
              <a:xfrm>
                <a:off x="2208"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70" name="Line 65"/>
              <p:cNvSpPr>
                <a:spLocks noChangeShapeType="1"/>
              </p:cNvSpPr>
              <p:nvPr/>
            </p:nvSpPr>
            <p:spPr bwMode="auto">
              <a:xfrm>
                <a:off x="2454"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71" name="Line 66"/>
              <p:cNvSpPr>
                <a:spLocks noChangeShapeType="1"/>
              </p:cNvSpPr>
              <p:nvPr/>
            </p:nvSpPr>
            <p:spPr bwMode="auto">
              <a:xfrm flipH="1">
                <a:off x="1806"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72" name="Line 67"/>
              <p:cNvSpPr>
                <a:spLocks noChangeShapeType="1"/>
              </p:cNvSpPr>
              <p:nvPr/>
            </p:nvSpPr>
            <p:spPr bwMode="auto">
              <a:xfrm flipH="1">
                <a:off x="2082"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73" name="Line 68"/>
              <p:cNvSpPr>
                <a:spLocks noChangeShapeType="1"/>
              </p:cNvSpPr>
              <p:nvPr/>
            </p:nvSpPr>
            <p:spPr bwMode="auto">
              <a:xfrm flipH="1">
                <a:off x="2328"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grpSp>
        <p:sp>
          <p:nvSpPr>
            <p:cNvPr id="38964" name="Text Box 69"/>
            <p:cNvSpPr txBox="1">
              <a:spLocks noChangeArrowheads="1"/>
            </p:cNvSpPr>
            <p:nvPr/>
          </p:nvSpPr>
          <p:spPr bwMode="auto">
            <a:xfrm>
              <a:off x="1648" y="3504"/>
              <a:ext cx="798"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1000" b="1" i="1" dirty="0" smtClean="0">
                  <a:solidFill>
                    <a:srgbClr val="FF3300"/>
                  </a:solidFill>
                </a:rPr>
                <a:t>2    7     0   4   1    7</a:t>
              </a:r>
            </a:p>
          </p:txBody>
        </p:sp>
      </p:grpSp>
      <p:grpSp>
        <p:nvGrpSpPr>
          <p:cNvPr id="38945" name="Group 70"/>
          <p:cNvGrpSpPr>
            <a:grpSpLocks/>
          </p:cNvGrpSpPr>
          <p:nvPr/>
        </p:nvGrpSpPr>
        <p:grpSpPr bwMode="auto">
          <a:xfrm>
            <a:off x="2586038" y="3609975"/>
            <a:ext cx="233362" cy="171450"/>
            <a:chOff x="1224" y="912"/>
            <a:chExt cx="147" cy="144"/>
          </a:xfrm>
        </p:grpSpPr>
        <p:sp>
          <p:nvSpPr>
            <p:cNvPr id="38960" name="Rectangle 71"/>
            <p:cNvSpPr>
              <a:spLocks noChangeArrowheads="1"/>
            </p:cNvSpPr>
            <p:nvPr/>
          </p:nvSpPr>
          <p:spPr bwMode="auto">
            <a:xfrm>
              <a:off x="1224" y="912"/>
              <a:ext cx="144" cy="144"/>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61" name="Line 72"/>
            <p:cNvSpPr>
              <a:spLocks noChangeShapeType="1"/>
            </p:cNvSpPr>
            <p:nvPr/>
          </p:nvSpPr>
          <p:spPr bwMode="auto">
            <a:xfrm>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38962" name="Line 73"/>
            <p:cNvSpPr>
              <a:spLocks noChangeShapeType="1"/>
            </p:cNvSpPr>
            <p:nvPr/>
          </p:nvSpPr>
          <p:spPr bwMode="auto">
            <a:xfrm flipV="1">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grpSp>
      <p:grpSp>
        <p:nvGrpSpPr>
          <p:cNvPr id="38946" name="Group 74"/>
          <p:cNvGrpSpPr>
            <a:grpSpLocks/>
          </p:cNvGrpSpPr>
          <p:nvPr/>
        </p:nvGrpSpPr>
        <p:grpSpPr bwMode="auto">
          <a:xfrm>
            <a:off x="6229350" y="2057400"/>
            <a:ext cx="1676400" cy="2209800"/>
            <a:chOff x="4128" y="2208"/>
            <a:chExt cx="1056" cy="1392"/>
          </a:xfrm>
        </p:grpSpPr>
        <p:sp>
          <p:nvSpPr>
            <p:cNvPr id="38958" name="Rectangle 75"/>
            <p:cNvSpPr>
              <a:spLocks noChangeArrowheads="1"/>
            </p:cNvSpPr>
            <p:nvPr/>
          </p:nvSpPr>
          <p:spPr bwMode="auto">
            <a:xfrm>
              <a:off x="4152" y="2208"/>
              <a:ext cx="960" cy="139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38959" name="Text Box 76"/>
            <p:cNvSpPr txBox="1">
              <a:spLocks noChangeArrowheads="1"/>
            </p:cNvSpPr>
            <p:nvPr/>
          </p:nvSpPr>
          <p:spPr bwMode="auto">
            <a:xfrm>
              <a:off x="4128" y="2208"/>
              <a:ext cx="1056" cy="1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30000"/>
                </a:lnSpc>
                <a:spcBef>
                  <a:spcPct val="0"/>
                </a:spcBef>
                <a:spcAft>
                  <a:spcPct val="0"/>
                </a:spcAft>
                <a:buFontTx/>
                <a:buNone/>
              </a:pPr>
              <a:r>
                <a:rPr lang="it-IT" altLang="it-IT" sz="800" smtClean="0">
                  <a:solidFill>
                    <a:srgbClr val="000000"/>
                  </a:solidFill>
                  <a:latin typeface="Lucida Sans Unicode" pitchFamily="34" charset="0"/>
                </a:rPr>
                <a:t>Dai registri anagrafici del</a:t>
              </a:r>
            </a:p>
            <a:p>
              <a:pPr eaLnBrk="1" fontAlgn="base" hangingPunct="1">
                <a:lnSpc>
                  <a:spcPct val="130000"/>
                </a:lnSpc>
                <a:spcBef>
                  <a:spcPct val="0"/>
                </a:spcBef>
                <a:spcAft>
                  <a:spcPct val="0"/>
                </a:spcAft>
                <a:buFontTx/>
                <a:buNone/>
              </a:pPr>
              <a:r>
                <a:rPr lang="it-IT" altLang="it-IT" sz="800" smtClean="0">
                  <a:solidFill>
                    <a:srgbClr val="000000"/>
                  </a:solidFill>
                  <a:latin typeface="Lucida Sans Unicode" pitchFamily="34" charset="0"/>
                </a:rPr>
                <a:t>Comune risulta</a:t>
              </a:r>
            </a:p>
            <a:p>
              <a:pPr eaLnBrk="1" fontAlgn="base" hangingPunct="1">
                <a:lnSpc>
                  <a:spcPct val="130000"/>
                </a:lnSpc>
                <a:spcBef>
                  <a:spcPct val="0"/>
                </a:spcBef>
                <a:spcAft>
                  <a:spcPct val="0"/>
                </a:spcAft>
                <a:buFontTx/>
                <a:buNone/>
              </a:pPr>
              <a:r>
                <a:rPr lang="it-IT" altLang="it-IT" sz="800" smtClean="0">
                  <a:solidFill>
                    <a:srgbClr val="000000"/>
                  </a:solidFill>
                  <a:latin typeface="Lucida Sans Unicode" pitchFamily="34" charset="0"/>
                </a:rPr>
                <a:t>…</a:t>
              </a:r>
              <a:r>
                <a:rPr lang="it-IT" altLang="it-IT" sz="1000" b="1" i="1" smtClean="0">
                  <a:solidFill>
                    <a:srgbClr val="FF3300"/>
                  </a:solidFill>
                </a:rPr>
                <a:t>…………………………………………………………………….</a:t>
              </a:r>
            </a:p>
            <a:p>
              <a:pPr eaLnBrk="1" fontAlgn="base" hangingPunct="1">
                <a:lnSpc>
                  <a:spcPct val="130000"/>
                </a:lnSpc>
                <a:spcBef>
                  <a:spcPct val="0"/>
                </a:spcBef>
                <a:spcAft>
                  <a:spcPct val="0"/>
                </a:spcAft>
                <a:buFontTx/>
                <a:buNone/>
              </a:pPr>
              <a:r>
                <a:rPr lang="it-IT" altLang="it-IT" sz="800" smtClean="0">
                  <a:solidFill>
                    <a:srgbClr val="000000"/>
                  </a:solidFill>
                  <a:latin typeface="Lucida Sans Unicode" pitchFamily="34" charset="0"/>
                </a:rPr>
                <a:t>                        p.Il Sindaco</a:t>
              </a:r>
            </a:p>
            <a:p>
              <a:pPr eaLnBrk="1" fontAlgn="base" hangingPunct="1">
                <a:lnSpc>
                  <a:spcPct val="130000"/>
                </a:lnSpc>
                <a:spcBef>
                  <a:spcPct val="0"/>
                </a:spcBef>
                <a:spcAft>
                  <a:spcPct val="0"/>
                </a:spcAft>
                <a:buFontTx/>
                <a:buNone/>
              </a:pPr>
              <a:endParaRPr lang="it-IT" altLang="it-IT" sz="800" smtClean="0">
                <a:solidFill>
                  <a:srgbClr val="000000"/>
                </a:solidFill>
                <a:latin typeface="Lucida Sans Unicode" pitchFamily="34" charset="0"/>
              </a:endParaRPr>
            </a:p>
            <a:p>
              <a:pPr eaLnBrk="1" fontAlgn="base" hangingPunct="1">
                <a:lnSpc>
                  <a:spcPct val="130000"/>
                </a:lnSpc>
                <a:spcBef>
                  <a:spcPct val="0"/>
                </a:spcBef>
                <a:spcAft>
                  <a:spcPct val="0"/>
                </a:spcAft>
                <a:buFontTx/>
                <a:buNone/>
              </a:pPr>
              <a:endParaRPr lang="it-IT" altLang="it-IT" sz="800" smtClean="0">
                <a:solidFill>
                  <a:srgbClr val="000000"/>
                </a:solidFill>
                <a:latin typeface="Lucida Sans Unicode" pitchFamily="34" charset="0"/>
              </a:endParaRPr>
            </a:p>
            <a:p>
              <a:pPr eaLnBrk="1" fontAlgn="base" hangingPunct="1">
                <a:lnSpc>
                  <a:spcPct val="130000"/>
                </a:lnSpc>
                <a:spcBef>
                  <a:spcPct val="0"/>
                </a:spcBef>
                <a:spcAft>
                  <a:spcPct val="0"/>
                </a:spcAft>
                <a:buFontTx/>
                <a:buNone/>
              </a:pPr>
              <a:r>
                <a:rPr lang="it-IT" altLang="it-IT" sz="800" smtClean="0">
                  <a:solidFill>
                    <a:srgbClr val="000000"/>
                  </a:solidFill>
                  <a:latin typeface="Lucida Sans Unicode" pitchFamily="34" charset="0"/>
                </a:rPr>
                <a:t>ATTESTAZIONE DI AFFISSIONE</a:t>
              </a:r>
            </a:p>
            <a:p>
              <a:pPr eaLnBrk="1" fontAlgn="base" hangingPunct="1">
                <a:lnSpc>
                  <a:spcPct val="130000"/>
                </a:lnSpc>
                <a:spcBef>
                  <a:spcPct val="0"/>
                </a:spcBef>
                <a:spcAft>
                  <a:spcPct val="0"/>
                </a:spcAft>
                <a:buFontTx/>
                <a:buNone/>
              </a:pPr>
              <a:r>
                <a:rPr lang="it-IT" altLang="it-IT" sz="800" smtClean="0">
                  <a:solidFill>
                    <a:srgbClr val="000000"/>
                  </a:solidFill>
                  <a:latin typeface="Lucida Sans Unicode" pitchFamily="34" charset="0"/>
                </a:rPr>
                <a:t>dal.. </a:t>
              </a:r>
              <a:r>
                <a:rPr lang="it-IT" altLang="it-IT" sz="1000" b="1" i="1" smtClean="0">
                  <a:solidFill>
                    <a:srgbClr val="FF3300"/>
                  </a:solidFill>
                </a:rPr>
                <a:t>..</a:t>
              </a:r>
              <a:r>
                <a:rPr lang="it-IT" altLang="it-IT" sz="800" smtClean="0">
                  <a:solidFill>
                    <a:srgbClr val="000000"/>
                  </a:solidFill>
                  <a:latin typeface="Lucida Sans Unicode" pitchFamily="34" charset="0"/>
                </a:rPr>
                <a:t> .al… </a:t>
              </a:r>
              <a:r>
                <a:rPr lang="it-IT" altLang="it-IT" sz="1000" b="1" i="1" smtClean="0">
                  <a:solidFill>
                    <a:srgbClr val="FF3300"/>
                  </a:solidFill>
                </a:rPr>
                <a:t>…………………</a:t>
              </a:r>
              <a:endParaRPr lang="it-IT" altLang="it-IT" sz="800" smtClean="0">
                <a:solidFill>
                  <a:srgbClr val="000000"/>
                </a:solidFill>
                <a:latin typeface="Lucida Sans Unicode" pitchFamily="34" charset="0"/>
              </a:endParaRPr>
            </a:p>
            <a:p>
              <a:pPr eaLnBrk="1" fontAlgn="base" hangingPunct="1">
                <a:lnSpc>
                  <a:spcPct val="130000"/>
                </a:lnSpc>
                <a:spcBef>
                  <a:spcPct val="0"/>
                </a:spcBef>
                <a:spcAft>
                  <a:spcPct val="0"/>
                </a:spcAft>
                <a:buFontTx/>
                <a:buNone/>
              </a:pPr>
              <a:r>
                <a:rPr lang="it-IT" altLang="it-IT" sz="800" smtClean="0">
                  <a:solidFill>
                    <a:srgbClr val="000000"/>
                  </a:solidFill>
                  <a:latin typeface="Lucida Sans Unicode" pitchFamily="34" charset="0"/>
                </a:rPr>
                <a:t>data </a:t>
              </a:r>
              <a:r>
                <a:rPr lang="it-IT" altLang="it-IT" sz="1000" b="1" i="1" smtClean="0">
                  <a:solidFill>
                    <a:srgbClr val="FF3300"/>
                  </a:solidFill>
                </a:rPr>
                <a:t>……………</a:t>
              </a:r>
              <a:r>
                <a:rPr lang="it-IT" altLang="it-IT" sz="800" smtClean="0">
                  <a:solidFill>
                    <a:srgbClr val="000000"/>
                  </a:solidFill>
                  <a:latin typeface="Lucida Sans Unicode" pitchFamily="34" charset="0"/>
                </a:rPr>
                <a:t> p.Il Sindaco</a:t>
              </a:r>
            </a:p>
          </p:txBody>
        </p:sp>
      </p:grpSp>
      <p:pic>
        <p:nvPicPr>
          <p:cNvPr id="38947" name="Picture 7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8700" y="1571625"/>
            <a:ext cx="4191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48" name="Text Box 78"/>
          <p:cNvSpPr txBox="1">
            <a:spLocks noChangeArrowheads="1"/>
          </p:cNvSpPr>
          <p:nvPr/>
        </p:nvSpPr>
        <p:spPr bwMode="auto">
          <a:xfrm rot="-5400000">
            <a:off x="7599363" y="2773362"/>
            <a:ext cx="18605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1000" b="1" smtClean="0">
                <a:solidFill>
                  <a:srgbClr val="000000"/>
                </a:solidFill>
              </a:rPr>
              <a:t>000930002947100248001102</a:t>
            </a:r>
          </a:p>
        </p:txBody>
      </p:sp>
      <p:sp>
        <p:nvSpPr>
          <p:cNvPr id="38949" name="Rectangle 79"/>
          <p:cNvSpPr>
            <a:spLocks noChangeArrowheads="1"/>
          </p:cNvSpPr>
          <p:nvPr/>
        </p:nvSpPr>
        <p:spPr bwMode="auto">
          <a:xfrm>
            <a:off x="19050" y="47625"/>
            <a:ext cx="882015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fontAlgn="base">
              <a:lnSpc>
                <a:spcPct val="100000"/>
              </a:lnSpc>
              <a:spcBef>
                <a:spcPct val="0"/>
              </a:spcBef>
              <a:spcAft>
                <a:spcPct val="0"/>
              </a:spcAft>
              <a:buFontTx/>
              <a:buNone/>
            </a:pPr>
            <a:r>
              <a:rPr lang="it-IT" altLang="it-IT" sz="1200" b="1" smtClean="0">
                <a:solidFill>
                  <a:srgbClr val="000099"/>
                </a:solidFill>
                <a:latin typeface="Univers" pitchFamily="34" charset="0"/>
              </a:rPr>
              <a:t>Notificazione a persona temporaneamente irreperibile: assenza (art. 140 c.p.c., 26 DPR n. 602/73)</a:t>
            </a:r>
          </a:p>
        </p:txBody>
      </p:sp>
      <p:sp>
        <p:nvSpPr>
          <p:cNvPr id="38950" name="Text Box 85"/>
          <p:cNvSpPr txBox="1">
            <a:spLocks noChangeArrowheads="1"/>
          </p:cNvSpPr>
          <p:nvPr/>
        </p:nvSpPr>
        <p:spPr bwMode="auto">
          <a:xfrm rot="5400000">
            <a:off x="-731043" y="4007643"/>
            <a:ext cx="2133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50000"/>
              </a:spcBef>
              <a:spcAft>
                <a:spcPct val="0"/>
              </a:spcAft>
              <a:buFontTx/>
              <a:buNone/>
            </a:pPr>
            <a:r>
              <a:rPr lang="it-IT" altLang="it-IT" b="1" smtClean="0">
                <a:solidFill>
                  <a:srgbClr val="000000"/>
                </a:solidFill>
              </a:rPr>
              <a:t>2016 - 2019</a:t>
            </a:r>
          </a:p>
        </p:txBody>
      </p:sp>
      <p:cxnSp>
        <p:nvCxnSpPr>
          <p:cNvPr id="3" name="Connettore 1 2"/>
          <p:cNvCxnSpPr/>
          <p:nvPr/>
        </p:nvCxnSpPr>
        <p:spPr>
          <a:xfrm>
            <a:off x="3962400" y="2097088"/>
            <a:ext cx="3905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Connettore 1 67"/>
          <p:cNvCxnSpPr/>
          <p:nvPr/>
        </p:nvCxnSpPr>
        <p:spPr>
          <a:xfrm>
            <a:off x="2819400" y="2209800"/>
            <a:ext cx="3905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38955" name="Picture 5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0150" y="514350"/>
            <a:ext cx="1038225"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8956" name="Rettangolo 69"/>
          <p:cNvSpPr>
            <a:spLocks noChangeArrowheads="1"/>
          </p:cNvSpPr>
          <p:nvPr/>
        </p:nvSpPr>
        <p:spPr bwMode="auto">
          <a:xfrm>
            <a:off x="7521575" y="658813"/>
            <a:ext cx="403225" cy="2746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algn="r" eaLnBrk="1" fontAlgn="base" hangingPunct="1">
              <a:lnSpc>
                <a:spcPct val="100000"/>
              </a:lnSpc>
              <a:spcBef>
                <a:spcPct val="0"/>
              </a:spcBef>
              <a:spcAft>
                <a:spcPct val="0"/>
              </a:spcAft>
              <a:buFontTx/>
              <a:buNone/>
            </a:pPr>
            <a:r>
              <a:rPr lang="it-IT" altLang="it-IT" sz="800" b="1" smtClean="0">
                <a:solidFill>
                  <a:srgbClr val="000000"/>
                </a:solidFill>
                <a:cs typeface="Times New Roman" pitchFamily="18" charset="0"/>
              </a:rPr>
              <a:t>RE3</a:t>
            </a:r>
            <a:endParaRPr lang="it-IT" altLang="it-IT" sz="800" smtClean="0">
              <a:solidFill>
                <a:srgbClr val="000000"/>
              </a:solidFill>
              <a:latin typeface="Times New Roman" pitchFamily="18" charset="0"/>
              <a:cs typeface="Times New Roman" pitchFamily="18" charset="0"/>
            </a:endParaRPr>
          </a:p>
        </p:txBody>
      </p:sp>
      <p:pic>
        <p:nvPicPr>
          <p:cNvPr id="38957" name="Picture 2"/>
          <p:cNvPicPr>
            <a:picLocks noChangeAspect="1" noChangeArrowheads="1"/>
          </p:cNvPicPr>
          <p:nvPr/>
        </p:nvPicPr>
        <p:blipFill>
          <a:blip r:embed="rId6">
            <a:extLst>
              <a:ext uri="{28A0092B-C50C-407E-A947-70E740481C1C}">
                <a14:useLocalDpi xmlns:a14="http://schemas.microsoft.com/office/drawing/2010/main" val="0"/>
              </a:ext>
            </a:extLst>
          </a:blip>
          <a:srcRect l="18510" t="77174" r="5344" b="10097"/>
          <a:stretch>
            <a:fillRect/>
          </a:stretch>
        </p:blipFill>
        <p:spPr bwMode="auto">
          <a:xfrm>
            <a:off x="415925" y="5224463"/>
            <a:ext cx="8347075" cy="871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0" name="Rettangolo 1"/>
          <p:cNvSpPr>
            <a:spLocks noChangeArrowheads="1"/>
          </p:cNvSpPr>
          <p:nvPr/>
        </p:nvSpPr>
        <p:spPr bwMode="auto">
          <a:xfrm>
            <a:off x="942975" y="5195888"/>
            <a:ext cx="1571625"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900" dirty="0" smtClean="0">
                <a:solidFill>
                  <a:srgbClr val="009900"/>
                </a:solidFill>
              </a:rPr>
              <a:t>Roma, Via Prato Santo, 25 </a:t>
            </a:r>
            <a:endParaRPr lang="it-IT" altLang="it-IT" sz="900" dirty="0" smtClean="0">
              <a:solidFill>
                <a:srgbClr val="000000"/>
              </a:solidFill>
            </a:endParaRPr>
          </a:p>
        </p:txBody>
      </p:sp>
      <p:sp>
        <p:nvSpPr>
          <p:cNvPr id="71" name="Rettangolo 3"/>
          <p:cNvSpPr>
            <a:spLocks noChangeArrowheads="1"/>
          </p:cNvSpPr>
          <p:nvPr/>
        </p:nvSpPr>
        <p:spPr bwMode="auto">
          <a:xfrm>
            <a:off x="3048000" y="5181600"/>
            <a:ext cx="10668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1000" smtClean="0">
                <a:solidFill>
                  <a:srgbClr val="009900"/>
                </a:solidFill>
              </a:rPr>
              <a:t>24.   04.    2017</a:t>
            </a:r>
            <a:endParaRPr lang="it-IT" altLang="it-IT" smtClean="0">
              <a:solidFill>
                <a:srgbClr val="000000"/>
              </a:solidFill>
            </a:endParaRPr>
          </a:p>
        </p:txBody>
      </p:sp>
      <p:sp>
        <p:nvSpPr>
          <p:cNvPr id="72" name="Rettangolo 4"/>
          <p:cNvSpPr>
            <a:spLocks noChangeArrowheads="1"/>
          </p:cNvSpPr>
          <p:nvPr/>
        </p:nvSpPr>
        <p:spPr bwMode="auto">
          <a:xfrm>
            <a:off x="4286250" y="5180013"/>
            <a:ext cx="5365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1000" smtClean="0">
                <a:solidFill>
                  <a:srgbClr val="009900"/>
                </a:solidFill>
              </a:rPr>
              <a:t>10,30 </a:t>
            </a:r>
            <a:endParaRPr lang="it-IT" altLang="it-IT" smtClean="0">
              <a:solidFill>
                <a:srgbClr val="000000"/>
              </a:solidFill>
            </a:endParaRPr>
          </a:p>
        </p:txBody>
      </p:sp>
      <p:sp>
        <p:nvSpPr>
          <p:cNvPr id="73" name="Rettangolo 5"/>
          <p:cNvSpPr>
            <a:spLocks noChangeArrowheads="1"/>
          </p:cNvSpPr>
          <p:nvPr/>
        </p:nvSpPr>
        <p:spPr bwMode="auto">
          <a:xfrm>
            <a:off x="5118100" y="5168900"/>
            <a:ext cx="13477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1000" smtClean="0">
                <a:solidFill>
                  <a:srgbClr val="009900"/>
                </a:solidFill>
              </a:rPr>
              <a:t>Destinatario assente</a:t>
            </a:r>
            <a:endParaRPr lang="it-IT" altLang="it-IT" smtClean="0">
              <a:solidFill>
                <a:srgbClr val="000000"/>
              </a:solidFill>
            </a:endParaRPr>
          </a:p>
        </p:txBody>
      </p:sp>
      <p:sp>
        <p:nvSpPr>
          <p:cNvPr id="74" name="Rettangolo 6"/>
          <p:cNvSpPr>
            <a:spLocks noChangeArrowheads="1"/>
          </p:cNvSpPr>
          <p:nvPr/>
        </p:nvSpPr>
        <p:spPr bwMode="auto">
          <a:xfrm>
            <a:off x="7315200" y="5168900"/>
            <a:ext cx="1600200"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900" smtClean="0">
                <a:solidFill>
                  <a:srgbClr val="009900"/>
                </a:solidFill>
              </a:rPr>
              <a:t>Antonio Bianchi CR559XP</a:t>
            </a:r>
            <a:endParaRPr lang="it-IT" altLang="it-IT" sz="900" smtClean="0">
              <a:solidFill>
                <a:srgbClr val="000000"/>
              </a:solidFill>
            </a:endParaRPr>
          </a:p>
        </p:txBody>
      </p:sp>
      <p:sp>
        <p:nvSpPr>
          <p:cNvPr id="75" name="Rettangolo 77"/>
          <p:cNvSpPr>
            <a:spLocks noChangeArrowheads="1"/>
          </p:cNvSpPr>
          <p:nvPr/>
        </p:nvSpPr>
        <p:spPr bwMode="auto">
          <a:xfrm>
            <a:off x="942975" y="5481638"/>
            <a:ext cx="15716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900" smtClean="0">
                <a:solidFill>
                  <a:srgbClr val="009900"/>
                </a:solidFill>
              </a:rPr>
              <a:t>Roma, Via Prato Santo, 25 </a:t>
            </a:r>
            <a:endParaRPr lang="it-IT" altLang="it-IT" sz="900" smtClean="0">
              <a:solidFill>
                <a:srgbClr val="000000"/>
              </a:solidFill>
            </a:endParaRPr>
          </a:p>
        </p:txBody>
      </p:sp>
      <p:sp>
        <p:nvSpPr>
          <p:cNvPr id="76" name="Rettangolo 78"/>
          <p:cNvSpPr>
            <a:spLocks noChangeArrowheads="1"/>
          </p:cNvSpPr>
          <p:nvPr/>
        </p:nvSpPr>
        <p:spPr bwMode="auto">
          <a:xfrm>
            <a:off x="3048000" y="5468938"/>
            <a:ext cx="1066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1000" smtClean="0">
                <a:solidFill>
                  <a:srgbClr val="009900"/>
                </a:solidFill>
              </a:rPr>
              <a:t>27.   04.    2017</a:t>
            </a:r>
            <a:endParaRPr lang="it-IT" altLang="it-IT" smtClean="0">
              <a:solidFill>
                <a:srgbClr val="000000"/>
              </a:solidFill>
            </a:endParaRPr>
          </a:p>
        </p:txBody>
      </p:sp>
      <p:sp>
        <p:nvSpPr>
          <p:cNvPr id="77" name="Rettangolo 79"/>
          <p:cNvSpPr>
            <a:spLocks noChangeArrowheads="1"/>
          </p:cNvSpPr>
          <p:nvPr/>
        </p:nvSpPr>
        <p:spPr bwMode="auto">
          <a:xfrm>
            <a:off x="4286250" y="5467350"/>
            <a:ext cx="5365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1000" smtClean="0">
                <a:solidFill>
                  <a:srgbClr val="009900"/>
                </a:solidFill>
              </a:rPr>
              <a:t>17,15 </a:t>
            </a:r>
            <a:endParaRPr lang="it-IT" altLang="it-IT" smtClean="0">
              <a:solidFill>
                <a:srgbClr val="000000"/>
              </a:solidFill>
            </a:endParaRPr>
          </a:p>
        </p:txBody>
      </p:sp>
      <p:sp>
        <p:nvSpPr>
          <p:cNvPr id="78" name="Rettangolo 80"/>
          <p:cNvSpPr>
            <a:spLocks noChangeArrowheads="1"/>
          </p:cNvSpPr>
          <p:nvPr/>
        </p:nvSpPr>
        <p:spPr bwMode="auto">
          <a:xfrm>
            <a:off x="5118100" y="5456238"/>
            <a:ext cx="134684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1000" dirty="0" smtClean="0">
                <a:solidFill>
                  <a:srgbClr val="009900"/>
                </a:solidFill>
              </a:rPr>
              <a:t>Destinatario assente</a:t>
            </a:r>
            <a:endParaRPr lang="it-IT" altLang="it-IT" dirty="0" smtClean="0">
              <a:solidFill>
                <a:srgbClr val="000000"/>
              </a:solidFill>
            </a:endParaRPr>
          </a:p>
        </p:txBody>
      </p:sp>
      <p:sp>
        <p:nvSpPr>
          <p:cNvPr id="79" name="Rettangolo 81"/>
          <p:cNvSpPr>
            <a:spLocks noChangeArrowheads="1"/>
          </p:cNvSpPr>
          <p:nvPr/>
        </p:nvSpPr>
        <p:spPr bwMode="auto">
          <a:xfrm>
            <a:off x="7315200" y="5456238"/>
            <a:ext cx="16002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900" smtClean="0">
                <a:solidFill>
                  <a:srgbClr val="009900"/>
                </a:solidFill>
              </a:rPr>
              <a:t>Antonio Bianchi CR559XP</a:t>
            </a:r>
            <a:endParaRPr lang="it-IT" altLang="it-IT" sz="900" smtClean="0">
              <a:solidFill>
                <a:srgbClr val="000000"/>
              </a:solidFill>
            </a:endParaRPr>
          </a:p>
        </p:txBody>
      </p:sp>
      <p:sp>
        <p:nvSpPr>
          <p:cNvPr id="80" name="Rettangolo 85"/>
          <p:cNvSpPr>
            <a:spLocks noChangeArrowheads="1"/>
          </p:cNvSpPr>
          <p:nvPr/>
        </p:nvSpPr>
        <p:spPr bwMode="auto">
          <a:xfrm>
            <a:off x="914400" y="5710238"/>
            <a:ext cx="157162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900" smtClean="0">
                <a:solidFill>
                  <a:srgbClr val="009900"/>
                </a:solidFill>
              </a:rPr>
              <a:t>Roma, Via Prato Santo, 25 </a:t>
            </a:r>
            <a:endParaRPr lang="it-IT" altLang="it-IT" sz="900" smtClean="0">
              <a:solidFill>
                <a:srgbClr val="000000"/>
              </a:solidFill>
            </a:endParaRPr>
          </a:p>
        </p:txBody>
      </p:sp>
      <p:sp>
        <p:nvSpPr>
          <p:cNvPr id="81" name="Rettangolo 86"/>
          <p:cNvSpPr>
            <a:spLocks noChangeArrowheads="1"/>
          </p:cNvSpPr>
          <p:nvPr/>
        </p:nvSpPr>
        <p:spPr bwMode="auto">
          <a:xfrm>
            <a:off x="3019425" y="5697538"/>
            <a:ext cx="10668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1000" smtClean="0">
                <a:solidFill>
                  <a:srgbClr val="009900"/>
                </a:solidFill>
              </a:rPr>
              <a:t>29.   04.    2017</a:t>
            </a:r>
            <a:endParaRPr lang="it-IT" altLang="it-IT" smtClean="0">
              <a:solidFill>
                <a:srgbClr val="000000"/>
              </a:solidFill>
            </a:endParaRPr>
          </a:p>
        </p:txBody>
      </p:sp>
      <p:sp>
        <p:nvSpPr>
          <p:cNvPr id="82" name="Rettangolo 88"/>
          <p:cNvSpPr>
            <a:spLocks noChangeArrowheads="1"/>
          </p:cNvSpPr>
          <p:nvPr/>
        </p:nvSpPr>
        <p:spPr bwMode="auto">
          <a:xfrm>
            <a:off x="5089525" y="5684838"/>
            <a:ext cx="177323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1000" smtClean="0">
                <a:solidFill>
                  <a:srgbClr val="009900"/>
                </a:solidFill>
              </a:rPr>
              <a:t>Deposito in Casa Comunale</a:t>
            </a:r>
            <a:endParaRPr lang="it-IT" altLang="it-IT" smtClean="0">
              <a:solidFill>
                <a:srgbClr val="000000"/>
              </a:solidFill>
            </a:endParaRPr>
          </a:p>
        </p:txBody>
      </p:sp>
      <p:sp>
        <p:nvSpPr>
          <p:cNvPr id="83" name="Rettangolo 89"/>
          <p:cNvSpPr>
            <a:spLocks noChangeArrowheads="1"/>
          </p:cNvSpPr>
          <p:nvPr/>
        </p:nvSpPr>
        <p:spPr bwMode="auto">
          <a:xfrm>
            <a:off x="7286625" y="5684838"/>
            <a:ext cx="1600200"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900" smtClean="0">
                <a:solidFill>
                  <a:srgbClr val="009900"/>
                </a:solidFill>
              </a:rPr>
              <a:t>Mario Verdi DZ499WX</a:t>
            </a:r>
            <a:endParaRPr lang="it-IT" altLang="it-IT" sz="900" smtClean="0">
              <a:solidFill>
                <a:srgbClr val="000000"/>
              </a:solidFill>
            </a:endParaRPr>
          </a:p>
        </p:txBody>
      </p:sp>
      <p:sp>
        <p:nvSpPr>
          <p:cNvPr id="84" name="Ovale 83"/>
          <p:cNvSpPr/>
          <p:nvPr/>
        </p:nvSpPr>
        <p:spPr>
          <a:xfrm>
            <a:off x="19050" y="5638800"/>
            <a:ext cx="9058275" cy="598488"/>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it-IT">
              <a:solidFill>
                <a:srgbClr val="FFFFFF"/>
              </a:solidFill>
            </a:endParaRPr>
          </a:p>
        </p:txBody>
      </p:sp>
      <p:sp>
        <p:nvSpPr>
          <p:cNvPr id="85" name="Rettangolo 84"/>
          <p:cNvSpPr>
            <a:spLocks noChangeArrowheads="1"/>
          </p:cNvSpPr>
          <p:nvPr/>
        </p:nvSpPr>
        <p:spPr bwMode="auto">
          <a:xfrm>
            <a:off x="7239000" y="4495800"/>
            <a:ext cx="1600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900" dirty="0" smtClean="0">
                <a:solidFill>
                  <a:srgbClr val="009900"/>
                </a:solidFill>
              </a:rPr>
              <a:t>In data 29/04/2017</a:t>
            </a:r>
          </a:p>
          <a:p>
            <a:pPr eaLnBrk="1" fontAlgn="base" hangingPunct="1">
              <a:spcBef>
                <a:spcPct val="0"/>
              </a:spcBef>
              <a:spcAft>
                <a:spcPct val="0"/>
              </a:spcAft>
            </a:pPr>
            <a:r>
              <a:rPr lang="it-IT" altLang="it-IT" sz="900" dirty="0" smtClean="0">
                <a:solidFill>
                  <a:srgbClr val="009900"/>
                </a:solidFill>
              </a:rPr>
              <a:t>Mario Verdi DZ499WX</a:t>
            </a:r>
            <a:endParaRPr lang="it-IT" altLang="it-IT" sz="900" dirty="0" smtClean="0">
              <a:solidFill>
                <a:srgbClr val="000000"/>
              </a:solidFill>
            </a:endParaRPr>
          </a:p>
        </p:txBody>
      </p:sp>
      <p:sp>
        <p:nvSpPr>
          <p:cNvPr id="86" name="Esplosione 1 85"/>
          <p:cNvSpPr/>
          <p:nvPr/>
        </p:nvSpPr>
        <p:spPr>
          <a:xfrm>
            <a:off x="3810000" y="1676400"/>
            <a:ext cx="311150" cy="2286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it-IT">
              <a:solidFill>
                <a:srgbClr val="FFFFFF"/>
              </a:solidFill>
            </a:endParaRPr>
          </a:p>
        </p:txBody>
      </p:sp>
      <p:sp>
        <p:nvSpPr>
          <p:cNvPr id="87" name="Esplosione 1 86"/>
          <p:cNvSpPr/>
          <p:nvPr/>
        </p:nvSpPr>
        <p:spPr>
          <a:xfrm>
            <a:off x="6934200" y="4419600"/>
            <a:ext cx="311150" cy="2286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it-IT">
              <a:solidFill>
                <a:srgbClr val="FFFFFF"/>
              </a:solidFill>
            </a:endParaRPr>
          </a:p>
        </p:txBody>
      </p:sp>
      <p:sp>
        <p:nvSpPr>
          <p:cNvPr id="88" name="CasellaDiTesto 94"/>
          <p:cNvSpPr txBox="1">
            <a:spLocks noChangeArrowheads="1"/>
          </p:cNvSpPr>
          <p:nvPr/>
        </p:nvSpPr>
        <p:spPr bwMode="auto">
          <a:xfrm>
            <a:off x="4914900" y="1371600"/>
            <a:ext cx="2933700" cy="338138"/>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800" smtClean="0">
                <a:solidFill>
                  <a:srgbClr val="FF0000"/>
                </a:solidFill>
              </a:rPr>
              <a:t>Il flag sarà apposto dal Messo che effettua il deposito in CC, unitamente alla  data di deposito  e alla firma</a:t>
            </a:r>
          </a:p>
        </p:txBody>
      </p:sp>
      <p:cxnSp>
        <p:nvCxnSpPr>
          <p:cNvPr id="89" name="Connettore 1 88"/>
          <p:cNvCxnSpPr/>
          <p:nvPr/>
        </p:nvCxnSpPr>
        <p:spPr>
          <a:xfrm flipV="1">
            <a:off x="4176713" y="1541463"/>
            <a:ext cx="738187" cy="93662"/>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Connettore 1 89"/>
          <p:cNvCxnSpPr/>
          <p:nvPr/>
        </p:nvCxnSpPr>
        <p:spPr>
          <a:xfrm>
            <a:off x="7051675" y="1727200"/>
            <a:ext cx="765175" cy="2549525"/>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92" name="Ovale 91"/>
          <p:cNvSpPr/>
          <p:nvPr/>
        </p:nvSpPr>
        <p:spPr>
          <a:xfrm>
            <a:off x="2409825" y="1484313"/>
            <a:ext cx="2019300" cy="949325"/>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it-IT">
              <a:solidFill>
                <a:srgbClr val="FFFFFF"/>
              </a:solidFill>
            </a:endParaRPr>
          </a:p>
        </p:txBody>
      </p:sp>
      <p:sp>
        <p:nvSpPr>
          <p:cNvPr id="93" name="Ovale 92"/>
          <p:cNvSpPr/>
          <p:nvPr/>
        </p:nvSpPr>
        <p:spPr>
          <a:xfrm>
            <a:off x="6705600" y="4268789"/>
            <a:ext cx="1924050" cy="817562"/>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it-IT">
              <a:solidFill>
                <a:srgbClr val="FFFFFF"/>
              </a:solidFill>
            </a:endParaRPr>
          </a:p>
        </p:txBody>
      </p:sp>
    </p:spTree>
    <p:extLst>
      <p:ext uri="{BB962C8B-B14F-4D97-AF65-F5344CB8AC3E}">
        <p14:creationId xmlns:p14="http://schemas.microsoft.com/office/powerpoint/2010/main" val="1154519628"/>
      </p:ext>
    </p:extLst>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1"/>
          <p:cNvSpPr>
            <a:spLocks noGrp="1"/>
          </p:cNvSpPr>
          <p:nvPr>
            <p:ph type="sldNum" sz="quarter" idx="10"/>
          </p:nvPr>
        </p:nvSpPr>
        <p:spPr/>
        <p:txBody>
          <a:bodyPr/>
          <a:lstStyle/>
          <a:p>
            <a:pPr>
              <a:defRPr/>
            </a:pPr>
            <a:r>
              <a:rPr lang="it-IT" altLang="it-IT">
                <a:solidFill>
                  <a:srgbClr val="B2B2B2"/>
                </a:solidFill>
              </a:rPr>
              <a:t> </a:t>
            </a:r>
            <a:fld id="{E1ACB2F0-32A9-4E32-97FF-A97CAEA0EE19}" type="slidenum">
              <a:rPr lang="it-IT" altLang="it-IT">
                <a:solidFill>
                  <a:srgbClr val="B2B2B2"/>
                </a:solidFill>
              </a:rPr>
              <a:pPr>
                <a:defRPr/>
              </a:pPr>
              <a:t>5</a:t>
            </a:fld>
            <a:endParaRPr lang="it-IT" altLang="it-IT">
              <a:solidFill>
                <a:srgbClr val="B2B2B2"/>
              </a:solidFill>
            </a:endParaRPr>
          </a:p>
        </p:txBody>
      </p:sp>
      <p:sp>
        <p:nvSpPr>
          <p:cNvPr id="53251" name="Rectangle 3"/>
          <p:cNvSpPr>
            <a:spLocks noChangeArrowheads="1"/>
          </p:cNvSpPr>
          <p:nvPr/>
        </p:nvSpPr>
        <p:spPr bwMode="auto">
          <a:xfrm>
            <a:off x="19050" y="19050"/>
            <a:ext cx="5048250"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fontAlgn="base">
              <a:lnSpc>
                <a:spcPct val="100000"/>
              </a:lnSpc>
              <a:spcBef>
                <a:spcPct val="0"/>
              </a:spcBef>
              <a:spcAft>
                <a:spcPct val="0"/>
              </a:spcAft>
              <a:buFontTx/>
              <a:buNone/>
            </a:pPr>
            <a:r>
              <a:rPr lang="it-IT" altLang="it-IT" b="1" dirty="0">
                <a:solidFill>
                  <a:srgbClr val="000099"/>
                </a:solidFill>
                <a:latin typeface="Univers" pitchFamily="34" charset="0"/>
              </a:rPr>
              <a:t>Modalità di compilazione della relata</a:t>
            </a:r>
          </a:p>
        </p:txBody>
      </p:sp>
      <p:sp>
        <p:nvSpPr>
          <p:cNvPr id="53252" name="AutoShape 1"/>
          <p:cNvSpPr>
            <a:spLocks noChangeArrowheads="1"/>
          </p:cNvSpPr>
          <p:nvPr/>
        </p:nvSpPr>
        <p:spPr bwMode="auto">
          <a:xfrm>
            <a:off x="838200" y="685800"/>
            <a:ext cx="7772400" cy="5486400"/>
          </a:xfrm>
          <a:prstGeom prst="roundRect">
            <a:avLst>
              <a:gd name="adj" fmla="val 16667"/>
            </a:avLst>
          </a:prstGeom>
          <a:solidFill>
            <a:srgbClr val="99CCFF"/>
          </a:solidFill>
          <a:ln w="25400">
            <a:solidFill>
              <a:schemeClr val="bg1"/>
            </a:solidFill>
            <a:miter lim="800000"/>
            <a:headEnd/>
            <a:tailEnd/>
          </a:ln>
          <a:effectLst>
            <a:outerShdw dist="35921" dir="2700000" algn="ctr" rotWithShape="0">
              <a:srgbClr val="808080"/>
            </a:outerShdw>
          </a:effectLst>
        </p:spPr>
        <p:txBody>
          <a:bodyPr lIns="90000" tIns="46800" rIns="90000" bIns="46800"/>
          <a:lstStyle>
            <a:lvl1pPr defTabSz="449263" eaLnBrk="0" hangingPunct="0">
              <a:lnSpc>
                <a:spcPts val="3000"/>
              </a:lnSpc>
              <a:spcBef>
                <a:spcPct val="20000"/>
              </a:spcBef>
              <a:buBlip>
                <a:blip r:embed="rId2"/>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529E"/>
                </a:solidFill>
                <a:latin typeface="Arial" charset="0"/>
                <a:cs typeface="Arial" charset="0"/>
              </a:defRPr>
            </a:lvl1pPr>
            <a:lvl2pPr marL="357188" indent="-177800" defTabSz="449263" eaLnBrk="0" hangingPunct="0">
              <a:lnSpc>
                <a:spcPts val="3000"/>
              </a:lnSpc>
              <a:spcBef>
                <a:spcPct val="20000"/>
              </a:spcBef>
              <a:buSzPct val="80000"/>
              <a:buFont typeface="Wingdings" pitchFamily="2" charset="2"/>
              <a:buChar char="q"/>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00529E"/>
                </a:solidFill>
                <a:latin typeface="Arial" charset="0"/>
                <a:cs typeface="Arial" charset="0"/>
              </a:defRPr>
            </a:lvl2pPr>
            <a:lvl3pPr marL="1143000" indent="-228600" defTabSz="449263" eaLnBrk="0" hangingPunct="0">
              <a:lnSpc>
                <a:spcPts val="3000"/>
              </a:lnSpc>
              <a:spcBef>
                <a:spcPct val="20000"/>
              </a:spcBef>
              <a:buFont typeface="Wingdings"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00529E"/>
                </a:solidFill>
                <a:latin typeface="Arial" charset="0"/>
                <a:cs typeface="Arial" charset="0"/>
              </a:defRPr>
            </a:lvl3pPr>
            <a:lvl4pPr marL="1600200" indent="-228600" defTabSz="449263" eaLnBrk="0" hangingPunct="0">
              <a:lnSpc>
                <a:spcPts val="3000"/>
              </a:lnSpc>
              <a:spcBef>
                <a:spcPct val="2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sz="1600">
                <a:solidFill>
                  <a:schemeClr val="hlink"/>
                </a:solidFill>
                <a:latin typeface="Arial" charset="0"/>
                <a:cs typeface="Arial" charset="0"/>
              </a:defRPr>
            </a:lvl4pPr>
            <a:lvl5pPr marL="2057400" indent="-228600" defTabSz="449263" eaLnBrk="0" hangingPunct="0">
              <a:lnSpc>
                <a:spcPts val="3100"/>
              </a:lnSpc>
              <a:spcBef>
                <a:spcPct val="20000"/>
              </a:spcBef>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5pPr>
            <a:lvl6pPr marL="25146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6pPr>
            <a:lvl7pPr marL="29718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7pPr>
            <a:lvl8pPr marL="34290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8pPr>
            <a:lvl9pPr marL="38862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9pPr>
          </a:lstStyle>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Refertare la Relata annotando, negli spazi riservati, i passaggi infruttuosi;</a:t>
            </a:r>
          </a:p>
          <a:p>
            <a:pPr marL="179388" lvl="1" indent="0" algn="just" eaLnBrk="1" fontAlgn="base" hangingPunct="1">
              <a:lnSpc>
                <a:spcPct val="100000"/>
              </a:lnSpc>
              <a:spcBef>
                <a:spcPct val="0"/>
              </a:spcBef>
              <a:spcAft>
                <a:spcPct val="0"/>
              </a:spcAft>
              <a:buClr>
                <a:srgbClr val="000000"/>
              </a:buClr>
              <a:buSzPct val="100000"/>
              <a:buFont typeface="Wingdings" pitchFamily="2" charset="2"/>
              <a:buNone/>
            </a:pPr>
            <a:endParaRPr kumimoji="0" lang="it-IT" altLang="it-IT" sz="1600" dirty="0" smtClean="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Compilare la relata riportando in alto a sinistra la data del 2° tentativo di recapito infruttuoso e le informazioni relative al nominativo del messo e al luogo di notifica;</a:t>
            </a:r>
          </a:p>
          <a:p>
            <a:pPr lvl="1" algn="just" eaLnBrk="1" fontAlgn="base" hangingPunct="1">
              <a:lnSpc>
                <a:spcPct val="100000"/>
              </a:lnSpc>
              <a:spcBef>
                <a:spcPct val="0"/>
              </a:spcBef>
              <a:spcAft>
                <a:spcPct val="0"/>
              </a:spcAft>
              <a:buClr>
                <a:srgbClr val="000000"/>
              </a:buClr>
              <a:buSzPct val="100000"/>
              <a:buFontTx/>
              <a:buChar char="-"/>
            </a:pPr>
            <a:endParaRPr kumimoji="0" lang="it-IT" altLang="it-IT" sz="1600" dirty="0" smtClean="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Compilare la Relata, annotando l’assenza del destinatario e delle persone legittimate a ricevere in luogo del destinatario;</a:t>
            </a:r>
          </a:p>
          <a:p>
            <a:pPr marL="179388" lvl="1" indent="0" algn="just" eaLnBrk="1" fontAlgn="base" hangingPunct="1">
              <a:lnSpc>
                <a:spcPct val="100000"/>
              </a:lnSpc>
              <a:spcBef>
                <a:spcPct val="0"/>
              </a:spcBef>
              <a:spcAft>
                <a:spcPct val="0"/>
              </a:spcAft>
              <a:buClr>
                <a:srgbClr val="000000"/>
              </a:buClr>
              <a:buSzPct val="100000"/>
              <a:buFont typeface="Wingdings" pitchFamily="2" charset="2"/>
              <a:buNone/>
            </a:pPr>
            <a:endParaRPr kumimoji="0" lang="it-IT" altLang="it-IT" sz="1600" dirty="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Compilare la relata con firma e codice del messo che ha constatato l’irreperibilità relativa</a:t>
            </a:r>
            <a:endParaRPr kumimoji="0" lang="it-IT" altLang="it-IT" sz="1600" dirty="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endParaRPr kumimoji="0" lang="it-IT" altLang="it-IT" sz="1600" dirty="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Refertare la relata annotando, sotto i tentativi infruttuosi, il deposito dell’atto in Casa Comunale con indicazione della data di deposito e la firma del Messo che effettua il deposito</a:t>
            </a:r>
          </a:p>
          <a:p>
            <a:pPr marL="179388" lvl="1" indent="0" algn="just" eaLnBrk="1" fontAlgn="base" hangingPunct="1">
              <a:lnSpc>
                <a:spcPct val="100000"/>
              </a:lnSpc>
              <a:spcBef>
                <a:spcPct val="0"/>
              </a:spcBef>
              <a:spcAft>
                <a:spcPct val="0"/>
              </a:spcAft>
              <a:buClr>
                <a:srgbClr val="000000"/>
              </a:buClr>
              <a:buSzPct val="100000"/>
              <a:buFont typeface="Wingdings" pitchFamily="2" charset="2"/>
              <a:buNone/>
            </a:pPr>
            <a:endParaRPr kumimoji="0" lang="it-IT" altLang="it-IT" sz="1600" dirty="0" smtClean="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Il Messo che effettua il deposito in Casa Comunale, oltre a barrare l’apposita casella relativa alle attività di deposito appone sulla relata data e firma a ratifica dell’attività effettuata  </a:t>
            </a:r>
          </a:p>
        </p:txBody>
      </p:sp>
    </p:spTree>
    <p:extLst>
      <p:ext uri="{BB962C8B-B14F-4D97-AF65-F5344CB8AC3E}">
        <p14:creationId xmlns:p14="http://schemas.microsoft.com/office/powerpoint/2010/main" val="11353306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Segnaposto numero diapositiva 3"/>
          <p:cNvSpPr>
            <a:spLocks noGrp="1"/>
          </p:cNvSpPr>
          <p:nvPr>
            <p:ph type="sldNum" sz="quarter" idx="10"/>
          </p:nvPr>
        </p:nvSpPr>
        <p:spPr/>
        <p:txBody>
          <a:bodyPr/>
          <a:lstStyle/>
          <a:p>
            <a:pPr>
              <a:defRPr/>
            </a:pPr>
            <a:r>
              <a:rPr lang="it-IT" altLang="it-IT">
                <a:solidFill>
                  <a:srgbClr val="B2B2B2"/>
                </a:solidFill>
              </a:rPr>
              <a:t> </a:t>
            </a:r>
            <a:fld id="{D8F2B83D-914D-42A3-BC0E-D54076F284E7}" type="slidenum">
              <a:rPr lang="it-IT" altLang="it-IT">
                <a:solidFill>
                  <a:srgbClr val="B2B2B2"/>
                </a:solidFill>
              </a:rPr>
              <a:pPr>
                <a:defRPr/>
              </a:pPr>
              <a:t>6</a:t>
            </a:fld>
            <a:endParaRPr lang="it-IT" altLang="it-IT">
              <a:solidFill>
                <a:srgbClr val="B2B2B2"/>
              </a:solidFill>
            </a:endParaRPr>
          </a:p>
        </p:txBody>
      </p:sp>
      <p:sp>
        <p:nvSpPr>
          <p:cNvPr id="49155" name="Rectangle 2"/>
          <p:cNvSpPr>
            <a:spLocks noChangeArrowheads="1"/>
          </p:cNvSpPr>
          <p:nvPr/>
        </p:nvSpPr>
        <p:spPr bwMode="auto">
          <a:xfrm>
            <a:off x="85725" y="414338"/>
            <a:ext cx="8991600" cy="5638800"/>
          </a:xfrm>
          <a:prstGeom prst="rect">
            <a:avLst/>
          </a:prstGeom>
          <a:solidFill>
            <a:schemeClr val="bg1"/>
          </a:solidFill>
          <a:ln w="9525">
            <a:solidFill>
              <a:schemeClr val="tx1"/>
            </a:solidFill>
            <a:prstDash val="lg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algn="ctr" eaLnBrk="1" fontAlgn="base" hangingPunct="1">
              <a:lnSpc>
                <a:spcPct val="100000"/>
              </a:lnSpc>
              <a:spcBef>
                <a:spcPct val="0"/>
              </a:spcBef>
              <a:spcAft>
                <a:spcPct val="0"/>
              </a:spcAft>
              <a:buFontTx/>
              <a:buNone/>
            </a:pPr>
            <a:endParaRPr lang="it-IT" altLang="it-IT">
              <a:solidFill>
                <a:srgbClr val="000000"/>
              </a:solidFill>
            </a:endParaRPr>
          </a:p>
        </p:txBody>
      </p:sp>
      <p:sp>
        <p:nvSpPr>
          <p:cNvPr id="49156" name="Line 3"/>
          <p:cNvSpPr>
            <a:spLocks noChangeShapeType="1"/>
          </p:cNvSpPr>
          <p:nvPr/>
        </p:nvSpPr>
        <p:spPr bwMode="auto">
          <a:xfrm>
            <a:off x="76200" y="5181600"/>
            <a:ext cx="8991600" cy="0"/>
          </a:xfrm>
          <a:prstGeom prst="line">
            <a:avLst/>
          </a:prstGeom>
          <a:noFill/>
          <a:ln w="12700">
            <a:solidFill>
              <a:schemeClr val="tx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157" name="Line 4"/>
          <p:cNvSpPr>
            <a:spLocks noChangeShapeType="1"/>
          </p:cNvSpPr>
          <p:nvPr/>
        </p:nvSpPr>
        <p:spPr bwMode="auto">
          <a:xfrm>
            <a:off x="7772400" y="5181600"/>
            <a:ext cx="0" cy="91440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158" name="Line 5"/>
          <p:cNvSpPr>
            <a:spLocks noChangeShapeType="1"/>
          </p:cNvSpPr>
          <p:nvPr/>
        </p:nvSpPr>
        <p:spPr bwMode="auto">
          <a:xfrm>
            <a:off x="5791200" y="5181600"/>
            <a:ext cx="0" cy="914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159" name="Text Box 23"/>
          <p:cNvSpPr txBox="1">
            <a:spLocks noChangeArrowheads="1"/>
          </p:cNvSpPr>
          <p:nvPr/>
        </p:nvSpPr>
        <p:spPr bwMode="auto">
          <a:xfrm>
            <a:off x="1176338" y="1851025"/>
            <a:ext cx="9525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a:solidFill>
                  <a:srgbClr val="000000"/>
                </a:solidFill>
                <a:latin typeface="Lucida Sans Unicode" pitchFamily="34" charset="0"/>
              </a:rPr>
              <a:t>personalmente </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al destinatario</a:t>
            </a:r>
          </a:p>
        </p:txBody>
      </p:sp>
      <p:sp>
        <p:nvSpPr>
          <p:cNvPr id="49160" name="Text Box 24"/>
          <p:cNvSpPr txBox="1">
            <a:spLocks noChangeArrowheads="1"/>
          </p:cNvSpPr>
          <p:nvPr/>
        </p:nvSpPr>
        <p:spPr bwMode="auto">
          <a:xfrm>
            <a:off x="1176338" y="2282825"/>
            <a:ext cx="123348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a:solidFill>
                  <a:srgbClr val="000000"/>
                </a:solidFill>
                <a:latin typeface="Lucida Sans Unicode" pitchFamily="34" charset="0"/>
              </a:rPr>
              <a:t>consegnandolo, </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in assenza del </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destinatario, in busta</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sigillata.</a:t>
            </a:r>
          </a:p>
        </p:txBody>
      </p:sp>
      <p:sp>
        <p:nvSpPr>
          <p:cNvPr id="49161" name="Text Box 25"/>
          <p:cNvSpPr txBox="1">
            <a:spLocks noChangeArrowheads="1"/>
          </p:cNvSpPr>
          <p:nvPr/>
        </p:nvSpPr>
        <p:spPr bwMode="auto">
          <a:xfrm>
            <a:off x="847725" y="2955925"/>
            <a:ext cx="173355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al…signor</a:t>
            </a:r>
          </a:p>
          <a:p>
            <a:pPr eaLnBrk="1" fontAlgn="base" hangingPunct="1">
              <a:lnSpc>
                <a:spcPct val="100000"/>
              </a:lnSpc>
              <a:spcBef>
                <a:spcPct val="0"/>
              </a:spcBef>
              <a:spcAft>
                <a:spcPct val="0"/>
              </a:spcAft>
              <a:buFontTx/>
              <a:buNone/>
            </a:pPr>
            <a:endParaRPr lang="it-IT" altLang="it-IT" sz="80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a:t>
            </a:r>
          </a:p>
          <a:p>
            <a:pPr eaLnBrk="1" fontAlgn="base" hangingPunct="1">
              <a:lnSpc>
                <a:spcPct val="100000"/>
              </a:lnSpc>
              <a:spcBef>
                <a:spcPct val="0"/>
              </a:spcBef>
              <a:spcAft>
                <a:spcPct val="0"/>
              </a:spcAft>
              <a:buFontTx/>
              <a:buNone/>
            </a:pPr>
            <a:endParaRPr lang="it-IT" altLang="it-IT" sz="80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che si è qualificat…</a:t>
            </a:r>
          </a:p>
          <a:p>
            <a:pPr eaLnBrk="1" fontAlgn="base" hangingPunct="1">
              <a:lnSpc>
                <a:spcPct val="100000"/>
              </a:lnSpc>
              <a:spcBef>
                <a:spcPct val="0"/>
              </a:spcBef>
              <a:spcAft>
                <a:spcPct val="0"/>
              </a:spcAft>
              <a:buFontTx/>
              <a:buNone/>
            </a:pPr>
            <a:endParaRPr lang="it-IT" altLang="it-IT" sz="80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Della consegna ho informato il </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Destinatario con raccomandata</a:t>
            </a:r>
          </a:p>
        </p:txBody>
      </p:sp>
      <p:sp>
        <p:nvSpPr>
          <p:cNvPr id="49162" name="Rectangle 26"/>
          <p:cNvSpPr>
            <a:spLocks noChangeArrowheads="1"/>
          </p:cNvSpPr>
          <p:nvPr/>
        </p:nvSpPr>
        <p:spPr bwMode="auto">
          <a:xfrm>
            <a:off x="942975" y="1868488"/>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sp>
        <p:nvSpPr>
          <p:cNvPr id="49163" name="Text Box 27"/>
          <p:cNvSpPr txBox="1">
            <a:spLocks noChangeArrowheads="1"/>
          </p:cNvSpPr>
          <p:nvPr/>
        </p:nvSpPr>
        <p:spPr bwMode="auto">
          <a:xfrm>
            <a:off x="2811463" y="1676400"/>
            <a:ext cx="17272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dirty="0">
                <a:solidFill>
                  <a:srgbClr val="000000"/>
                </a:solidFill>
                <a:latin typeface="Lucida Sans Unicode" pitchFamily="34" charset="0"/>
              </a:rPr>
              <a:t>depositandolo in</a:t>
            </a:r>
          </a:p>
          <a:p>
            <a:pPr eaLnBrk="1" fontAlgn="base" hangingPunct="1">
              <a:lnSpc>
                <a:spcPct val="100000"/>
              </a:lnSpc>
              <a:spcBef>
                <a:spcPct val="0"/>
              </a:spcBef>
              <a:spcAft>
                <a:spcPct val="0"/>
              </a:spcAft>
              <a:buFontTx/>
              <a:buNone/>
            </a:pPr>
            <a:r>
              <a:rPr lang="it-IT" altLang="it-IT" sz="800" b="1" dirty="0">
                <a:solidFill>
                  <a:srgbClr val="000000"/>
                </a:solidFill>
                <a:latin typeface="Lucida Sans Unicode" pitchFamily="34" charset="0"/>
              </a:rPr>
              <a:t>Comune </a:t>
            </a:r>
            <a:r>
              <a:rPr lang="it-IT" altLang="it-IT" sz="800" dirty="0">
                <a:solidFill>
                  <a:srgbClr val="000000"/>
                </a:solidFill>
                <a:latin typeface="Lucida Sans Unicode" pitchFamily="34" charset="0"/>
              </a:rPr>
              <a:t>e affiggendo alla</a:t>
            </a:r>
          </a:p>
          <a:p>
            <a:pPr eaLnBrk="1" fontAlgn="base" hangingPunct="1">
              <a:lnSpc>
                <a:spcPct val="100000"/>
              </a:lnSpc>
              <a:spcBef>
                <a:spcPct val="0"/>
              </a:spcBef>
              <a:spcAft>
                <a:spcPct val="0"/>
              </a:spcAft>
              <a:buFontTx/>
              <a:buNone/>
            </a:pPr>
            <a:r>
              <a:rPr lang="it-IT" altLang="it-IT" sz="800" dirty="0">
                <a:solidFill>
                  <a:srgbClr val="000000"/>
                </a:solidFill>
                <a:latin typeface="Lucida Sans Unicode" pitchFamily="34" charset="0"/>
              </a:rPr>
              <a:t> porta dell’abitazione/azienda/</a:t>
            </a:r>
          </a:p>
          <a:p>
            <a:pPr eaLnBrk="1" fontAlgn="base" hangingPunct="1">
              <a:lnSpc>
                <a:spcPct val="100000"/>
              </a:lnSpc>
              <a:spcBef>
                <a:spcPct val="0"/>
              </a:spcBef>
              <a:spcAft>
                <a:spcPct val="0"/>
              </a:spcAft>
              <a:buFontTx/>
              <a:buNone/>
            </a:pPr>
            <a:r>
              <a:rPr lang="it-IT" altLang="it-IT" sz="800" dirty="0">
                <a:solidFill>
                  <a:srgbClr val="000000"/>
                </a:solidFill>
                <a:latin typeface="Lucida Sans Unicode" pitchFamily="34" charset="0"/>
              </a:rPr>
              <a:t>ufficio del destinatario</a:t>
            </a:r>
          </a:p>
          <a:p>
            <a:pPr eaLnBrk="1" fontAlgn="base" hangingPunct="1">
              <a:lnSpc>
                <a:spcPct val="100000"/>
              </a:lnSpc>
              <a:spcBef>
                <a:spcPct val="0"/>
              </a:spcBef>
              <a:spcAft>
                <a:spcPct val="0"/>
              </a:spcAft>
              <a:buFontTx/>
              <a:buNone/>
            </a:pPr>
            <a:r>
              <a:rPr lang="it-IT" altLang="it-IT" sz="800" dirty="0">
                <a:solidFill>
                  <a:srgbClr val="000000"/>
                </a:solidFill>
                <a:latin typeface="Lucida Sans Unicode" pitchFamily="34" charset="0"/>
              </a:rPr>
              <a:t>l’avviso di deposito in busta </a:t>
            </a:r>
          </a:p>
          <a:p>
            <a:pPr eaLnBrk="1" fontAlgn="base" hangingPunct="1">
              <a:lnSpc>
                <a:spcPct val="100000"/>
              </a:lnSpc>
              <a:spcBef>
                <a:spcPct val="0"/>
              </a:spcBef>
              <a:spcAft>
                <a:spcPct val="0"/>
              </a:spcAft>
              <a:buFontTx/>
              <a:buNone/>
            </a:pPr>
            <a:r>
              <a:rPr lang="it-IT" altLang="it-IT" sz="800" dirty="0">
                <a:solidFill>
                  <a:srgbClr val="000000"/>
                </a:solidFill>
                <a:latin typeface="Lucida Sans Unicode" pitchFamily="34" charset="0"/>
              </a:rPr>
              <a:t>chiusa e sigillata</a:t>
            </a:r>
          </a:p>
          <a:p>
            <a:pPr eaLnBrk="1" fontAlgn="base" hangingPunct="1">
              <a:lnSpc>
                <a:spcPct val="100000"/>
              </a:lnSpc>
              <a:spcBef>
                <a:spcPct val="0"/>
              </a:spcBef>
              <a:spcAft>
                <a:spcPct val="0"/>
              </a:spcAft>
              <a:buFontTx/>
              <a:buNone/>
            </a:pPr>
            <a:r>
              <a:rPr lang="it-IT" altLang="it-IT" sz="800" dirty="0">
                <a:solidFill>
                  <a:srgbClr val="000000"/>
                </a:solidFill>
                <a:latin typeface="Lucida Sans Unicode" pitchFamily="34" charset="0"/>
              </a:rPr>
              <a:t>dopo aver constatato</a:t>
            </a:r>
          </a:p>
          <a:p>
            <a:pPr eaLnBrk="1" fontAlgn="base" hangingPunct="1">
              <a:lnSpc>
                <a:spcPct val="100000"/>
              </a:lnSpc>
              <a:spcBef>
                <a:spcPct val="0"/>
              </a:spcBef>
              <a:spcAft>
                <a:spcPct val="0"/>
              </a:spcAft>
              <a:buFontTx/>
              <a:buNone/>
            </a:pPr>
            <a:r>
              <a:rPr lang="it-IT" altLang="it-IT" sz="800" dirty="0">
                <a:solidFill>
                  <a:srgbClr val="000000"/>
                </a:solidFill>
                <a:latin typeface="Lucida Sans Unicode" pitchFamily="34" charset="0"/>
              </a:rPr>
              <a:t>la temporanea assenza</a:t>
            </a:r>
          </a:p>
          <a:p>
            <a:pPr eaLnBrk="1" fontAlgn="base" hangingPunct="1">
              <a:lnSpc>
                <a:spcPct val="100000"/>
              </a:lnSpc>
              <a:spcBef>
                <a:spcPct val="0"/>
              </a:spcBef>
              <a:spcAft>
                <a:spcPct val="0"/>
              </a:spcAft>
              <a:buFontTx/>
              <a:buNone/>
            </a:pPr>
            <a:r>
              <a:rPr lang="it-IT" altLang="it-IT" sz="800" dirty="0">
                <a:solidFill>
                  <a:srgbClr val="000000"/>
                </a:solidFill>
                <a:latin typeface="Lucida Sans Unicode" pitchFamily="34" charset="0"/>
              </a:rPr>
              <a:t>del destinatario, e</a:t>
            </a:r>
          </a:p>
        </p:txBody>
      </p:sp>
      <p:sp>
        <p:nvSpPr>
          <p:cNvPr id="49164" name="Text Box 28"/>
          <p:cNvSpPr txBox="1">
            <a:spLocks noChangeArrowheads="1"/>
          </p:cNvSpPr>
          <p:nvPr/>
        </p:nvSpPr>
        <p:spPr bwMode="auto">
          <a:xfrm>
            <a:off x="2803525" y="2790825"/>
            <a:ext cx="13652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l’incapacità</a:t>
            </a:r>
          </a:p>
          <a:p>
            <a:pPr eaLnBrk="1" fontAlgn="base" hangingPunct="1">
              <a:lnSpc>
                <a:spcPct val="100000"/>
              </a:lnSpc>
              <a:spcBef>
                <a:spcPct val="0"/>
              </a:spcBef>
              <a:spcAft>
                <a:spcPct val="0"/>
              </a:spcAft>
              <a:buFontTx/>
              <a:buNone/>
            </a:pPr>
            <a:r>
              <a:rPr lang="it-IT" altLang="it-IT" sz="800" b="1">
                <a:solidFill>
                  <a:srgbClr val="000000"/>
                </a:solidFill>
                <a:latin typeface="Lucida Sans Unicode" pitchFamily="34" charset="0"/>
              </a:rPr>
              <a:t>……………………………..</a:t>
            </a:r>
            <a:endParaRPr lang="it-IT" altLang="it-IT" sz="800">
              <a:solidFill>
                <a:srgbClr val="000000"/>
              </a:solidFill>
              <a:latin typeface="Lucida Sans Unicode" pitchFamily="34" charset="0"/>
            </a:endParaRPr>
          </a:p>
        </p:txBody>
      </p:sp>
      <p:sp>
        <p:nvSpPr>
          <p:cNvPr id="49165" name="Text Box 29"/>
          <p:cNvSpPr txBox="1">
            <a:spLocks noChangeArrowheads="1"/>
          </p:cNvSpPr>
          <p:nvPr/>
        </p:nvSpPr>
        <p:spPr bwMode="auto">
          <a:xfrm>
            <a:off x="2784475" y="3170238"/>
            <a:ext cx="1892300"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il rifiuto…</a:t>
            </a:r>
            <a:r>
              <a:rPr lang="it-IT" altLang="it-IT" sz="900" b="1" i="1">
                <a:solidFill>
                  <a:srgbClr val="FF3300"/>
                </a:solidFill>
              </a:rPr>
              <a:t>LUIGI ROSSI</a:t>
            </a:r>
          </a:p>
          <a:p>
            <a:pPr eaLnBrk="1" fontAlgn="base" hangingPunct="1">
              <a:lnSpc>
                <a:spcPct val="100000"/>
              </a:lnSpc>
              <a:spcBef>
                <a:spcPct val="0"/>
              </a:spcBef>
              <a:spcAft>
                <a:spcPct val="0"/>
              </a:spcAft>
              <a:buFontTx/>
              <a:buNone/>
            </a:pPr>
            <a:r>
              <a:rPr lang="it-IT" altLang="it-IT" sz="900" b="1" i="1">
                <a:solidFill>
                  <a:srgbClr val="FF3300"/>
                </a:solidFill>
              </a:rPr>
              <a:t>qualificatosi fratello convivente</a:t>
            </a:r>
          </a:p>
        </p:txBody>
      </p:sp>
      <p:sp>
        <p:nvSpPr>
          <p:cNvPr id="49166" name="Text Box 30"/>
          <p:cNvSpPr txBox="1">
            <a:spLocks noChangeArrowheads="1"/>
          </p:cNvSpPr>
          <p:nvPr/>
        </p:nvSpPr>
        <p:spPr bwMode="auto">
          <a:xfrm>
            <a:off x="2803525" y="3533775"/>
            <a:ext cx="1449388"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l’assenza di altre persone</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previste dall’art.139 del </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codice di procedura civile</a:t>
            </a:r>
            <a:endParaRPr lang="it-IT" altLang="it-IT" sz="900" b="1" i="1">
              <a:solidFill>
                <a:srgbClr val="FF3300"/>
              </a:solidFill>
              <a:cs typeface="Times New Roman" pitchFamily="18" charset="0"/>
            </a:endParaRPr>
          </a:p>
        </p:txBody>
      </p:sp>
      <p:sp>
        <p:nvSpPr>
          <p:cNvPr id="49167" name="Rectangle 31"/>
          <p:cNvSpPr>
            <a:spLocks noChangeArrowheads="1"/>
          </p:cNvSpPr>
          <p:nvPr/>
        </p:nvSpPr>
        <p:spPr bwMode="auto">
          <a:xfrm>
            <a:off x="942975" y="2365375"/>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sp>
        <p:nvSpPr>
          <p:cNvPr id="49168" name="Rectangle 32"/>
          <p:cNvSpPr>
            <a:spLocks noChangeArrowheads="1"/>
          </p:cNvSpPr>
          <p:nvPr/>
        </p:nvSpPr>
        <p:spPr bwMode="auto">
          <a:xfrm>
            <a:off x="2590800" y="2882900"/>
            <a:ext cx="228600" cy="1524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sp>
        <p:nvSpPr>
          <p:cNvPr id="49169" name="Text Box 33"/>
          <p:cNvSpPr txBox="1">
            <a:spLocks noChangeArrowheads="1"/>
          </p:cNvSpPr>
          <p:nvPr/>
        </p:nvSpPr>
        <p:spPr bwMode="auto">
          <a:xfrm>
            <a:off x="4876800" y="1768475"/>
            <a:ext cx="143827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a:solidFill>
                  <a:srgbClr val="000000"/>
                </a:solidFill>
                <a:latin typeface="Lucida Sans Unicode" pitchFamily="34" charset="0"/>
              </a:rPr>
              <a:t>depositandolo in</a:t>
            </a:r>
          </a:p>
          <a:p>
            <a:pPr eaLnBrk="1" fontAlgn="base" hangingPunct="1">
              <a:lnSpc>
                <a:spcPct val="100000"/>
              </a:lnSpc>
              <a:spcBef>
                <a:spcPct val="0"/>
              </a:spcBef>
              <a:spcAft>
                <a:spcPct val="0"/>
              </a:spcAft>
              <a:buFontTx/>
              <a:buNone/>
            </a:pPr>
            <a:r>
              <a:rPr lang="it-IT" altLang="it-IT" sz="800" b="1">
                <a:solidFill>
                  <a:srgbClr val="000000"/>
                </a:solidFill>
                <a:latin typeface="Lucida Sans Unicode" pitchFamily="34" charset="0"/>
              </a:rPr>
              <a:t>Comune </a:t>
            </a:r>
            <a:r>
              <a:rPr lang="it-IT" altLang="it-IT" sz="800">
                <a:solidFill>
                  <a:srgbClr val="000000"/>
                </a:solidFill>
                <a:latin typeface="Lucida Sans Unicode" pitchFamily="34" charset="0"/>
              </a:rPr>
              <a:t>e affiggendo </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all’albo l’avviso di depo-</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sito dopo aver constatato</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l’irreperibilità del </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destinatario</a:t>
            </a:r>
          </a:p>
        </p:txBody>
      </p:sp>
      <p:sp>
        <p:nvSpPr>
          <p:cNvPr id="49170" name="Rectangle 34"/>
          <p:cNvSpPr>
            <a:spLocks noChangeArrowheads="1"/>
          </p:cNvSpPr>
          <p:nvPr/>
        </p:nvSpPr>
        <p:spPr bwMode="auto">
          <a:xfrm>
            <a:off x="4648200" y="1844675"/>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grpSp>
        <p:nvGrpSpPr>
          <p:cNvPr id="49171" name="Group 35"/>
          <p:cNvGrpSpPr>
            <a:grpSpLocks/>
          </p:cNvGrpSpPr>
          <p:nvPr/>
        </p:nvGrpSpPr>
        <p:grpSpPr bwMode="auto">
          <a:xfrm>
            <a:off x="4724400" y="3279775"/>
            <a:ext cx="1371600" cy="914400"/>
            <a:chOff x="2928" y="1872"/>
            <a:chExt cx="864" cy="576"/>
          </a:xfrm>
        </p:grpSpPr>
        <p:sp>
          <p:nvSpPr>
            <p:cNvPr id="49219" name="Rectangle 36"/>
            <p:cNvSpPr>
              <a:spLocks noChangeArrowheads="1"/>
            </p:cNvSpPr>
            <p:nvPr/>
          </p:nvSpPr>
          <p:spPr bwMode="auto">
            <a:xfrm>
              <a:off x="2928" y="1872"/>
              <a:ext cx="864" cy="576"/>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sp>
          <p:nvSpPr>
            <p:cNvPr id="49220" name="Line 37"/>
            <p:cNvSpPr>
              <a:spLocks noChangeShapeType="1"/>
            </p:cNvSpPr>
            <p:nvPr/>
          </p:nvSpPr>
          <p:spPr bwMode="auto">
            <a:xfrm>
              <a:off x="2976" y="2028"/>
              <a:ext cx="768"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21" name="Line 38"/>
            <p:cNvSpPr>
              <a:spLocks noChangeShapeType="1"/>
            </p:cNvSpPr>
            <p:nvPr/>
          </p:nvSpPr>
          <p:spPr bwMode="auto">
            <a:xfrm>
              <a:off x="2976" y="2136"/>
              <a:ext cx="768"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22" name="Line 39"/>
            <p:cNvSpPr>
              <a:spLocks noChangeShapeType="1"/>
            </p:cNvSpPr>
            <p:nvPr/>
          </p:nvSpPr>
          <p:spPr bwMode="auto">
            <a:xfrm>
              <a:off x="2976" y="2238"/>
              <a:ext cx="768"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23" name="Line 40"/>
            <p:cNvSpPr>
              <a:spLocks noChangeShapeType="1"/>
            </p:cNvSpPr>
            <p:nvPr/>
          </p:nvSpPr>
          <p:spPr bwMode="auto">
            <a:xfrm>
              <a:off x="2976" y="2352"/>
              <a:ext cx="768" cy="0"/>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grpSp>
      <p:sp>
        <p:nvSpPr>
          <p:cNvPr id="49172" name="Text Box 41"/>
          <p:cNvSpPr txBox="1">
            <a:spLocks noChangeArrowheads="1"/>
          </p:cNvSpPr>
          <p:nvPr/>
        </p:nvSpPr>
        <p:spPr bwMode="auto">
          <a:xfrm>
            <a:off x="695325" y="1190625"/>
            <a:ext cx="6096000" cy="452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30000"/>
              </a:lnSpc>
              <a:spcBef>
                <a:spcPct val="0"/>
              </a:spcBef>
              <a:spcAft>
                <a:spcPct val="0"/>
              </a:spcAft>
              <a:buFontTx/>
              <a:buNone/>
            </a:pPr>
            <a:r>
              <a:rPr lang="it-IT" altLang="it-IT" sz="800" dirty="0">
                <a:solidFill>
                  <a:srgbClr val="000000"/>
                </a:solidFill>
                <a:latin typeface="Lucida Sans Unicode" pitchFamily="34" charset="0"/>
              </a:rPr>
              <a:t>Oggi 		io </a:t>
            </a:r>
            <a:r>
              <a:rPr lang="it-IT" altLang="it-IT" sz="800" dirty="0" smtClean="0">
                <a:solidFill>
                  <a:srgbClr val="000000"/>
                </a:solidFill>
                <a:latin typeface="Lucida Sans Unicode" pitchFamily="34" charset="0"/>
              </a:rPr>
              <a:t>sottoscritto </a:t>
            </a:r>
            <a:r>
              <a:rPr lang="it-IT" altLang="it-IT" sz="900" b="1" i="1" dirty="0" smtClean="0">
                <a:solidFill>
                  <a:srgbClr val="FF3300"/>
                </a:solidFill>
              </a:rPr>
              <a:t>ANTONIO BIANCHI CR559XP</a:t>
            </a:r>
            <a:r>
              <a:rPr lang="it-IT" altLang="it-IT" sz="800" dirty="0" smtClean="0">
                <a:solidFill>
                  <a:srgbClr val="000000"/>
                </a:solidFill>
                <a:latin typeface="Lucida Sans Unicode" pitchFamily="34" charset="0"/>
              </a:rPr>
              <a:t>…</a:t>
            </a:r>
            <a:r>
              <a:rPr lang="it-IT" altLang="it-IT" sz="800" b="1" dirty="0" smtClean="0">
                <a:solidFill>
                  <a:srgbClr val="000000"/>
                </a:solidFill>
                <a:latin typeface="Lucida Sans Unicode" pitchFamily="34" charset="0"/>
              </a:rPr>
              <a:t>ho </a:t>
            </a:r>
            <a:r>
              <a:rPr lang="it-IT" altLang="it-IT" sz="800" b="1" dirty="0">
                <a:solidFill>
                  <a:srgbClr val="000000"/>
                </a:solidFill>
                <a:latin typeface="Lucida Sans Unicode" pitchFamily="34" charset="0"/>
              </a:rPr>
              <a:t>notificato</a:t>
            </a:r>
            <a:r>
              <a:rPr lang="it-IT" altLang="it-IT" sz="800" dirty="0">
                <a:solidFill>
                  <a:srgbClr val="000000"/>
                </a:solidFill>
                <a:latin typeface="Lucida Sans Unicode" pitchFamily="34" charset="0"/>
              </a:rPr>
              <a:t> questo documento</a:t>
            </a:r>
          </a:p>
          <a:p>
            <a:pPr eaLnBrk="1" fontAlgn="base" hangingPunct="1">
              <a:lnSpc>
                <a:spcPct val="130000"/>
              </a:lnSpc>
              <a:spcBef>
                <a:spcPct val="0"/>
              </a:spcBef>
              <a:spcAft>
                <a:spcPct val="0"/>
              </a:spcAft>
              <a:buFontTx/>
              <a:buNone/>
            </a:pPr>
            <a:r>
              <a:rPr lang="it-IT" altLang="it-IT" sz="800" dirty="0">
                <a:solidFill>
                  <a:srgbClr val="000000"/>
                </a:solidFill>
                <a:latin typeface="Lucida Sans Unicode" pitchFamily="34" charset="0"/>
              </a:rPr>
              <a:t>in………</a:t>
            </a:r>
            <a:r>
              <a:rPr lang="it-IT" altLang="it-IT" sz="900" b="1" i="1" dirty="0">
                <a:solidFill>
                  <a:srgbClr val="FF3300"/>
                </a:solidFill>
              </a:rPr>
              <a:t>Roma, VIA PRATO SANTO, N.25</a:t>
            </a:r>
            <a:r>
              <a:rPr lang="it-IT" altLang="it-IT" sz="800" dirty="0">
                <a:solidFill>
                  <a:srgbClr val="000000"/>
                </a:solidFill>
                <a:latin typeface="Lucida Sans Unicode" pitchFamily="34" charset="0"/>
              </a:rPr>
              <a:t>…………………………………………………………………………………..</a:t>
            </a:r>
          </a:p>
        </p:txBody>
      </p:sp>
      <p:sp>
        <p:nvSpPr>
          <p:cNvPr id="49173" name="Line 42"/>
          <p:cNvSpPr>
            <a:spLocks noChangeShapeType="1"/>
          </p:cNvSpPr>
          <p:nvPr/>
        </p:nvSpPr>
        <p:spPr bwMode="auto">
          <a:xfrm flipV="1">
            <a:off x="76200" y="1066800"/>
            <a:ext cx="8991600" cy="9525"/>
          </a:xfrm>
          <a:prstGeom prst="line">
            <a:avLst/>
          </a:prstGeom>
          <a:noFill/>
          <a:ln w="9525">
            <a:solidFill>
              <a:schemeClr val="tx1"/>
            </a:solidFill>
            <a:prstDash val="lg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174" name="Text Box 44"/>
          <p:cNvSpPr txBox="1">
            <a:spLocks noChangeArrowheads="1"/>
          </p:cNvSpPr>
          <p:nvPr/>
        </p:nvSpPr>
        <p:spPr bwMode="auto">
          <a:xfrm>
            <a:off x="304800" y="4772025"/>
            <a:ext cx="2314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700" b="1">
                <a:solidFill>
                  <a:srgbClr val="0066FF"/>
                </a:solidFill>
                <a:latin typeface="Lucida Sans Unicode" pitchFamily="34" charset="0"/>
              </a:rPr>
              <a:t>____________________________________________</a:t>
            </a:r>
          </a:p>
          <a:p>
            <a:pPr eaLnBrk="1" fontAlgn="base" hangingPunct="1">
              <a:lnSpc>
                <a:spcPct val="100000"/>
              </a:lnSpc>
              <a:spcBef>
                <a:spcPct val="0"/>
              </a:spcBef>
              <a:spcAft>
                <a:spcPct val="0"/>
              </a:spcAft>
              <a:buFontTx/>
              <a:buNone/>
            </a:pPr>
            <a:r>
              <a:rPr lang="it-IT" altLang="it-IT" sz="700" b="1">
                <a:solidFill>
                  <a:srgbClr val="0066FF"/>
                </a:solidFill>
                <a:latin typeface="Lucida Sans Unicode" pitchFamily="34" charset="0"/>
              </a:rPr>
              <a:t>Firma della persona che ha ricevuto il documento</a:t>
            </a:r>
            <a:endParaRPr lang="it-IT" altLang="it-IT" sz="700">
              <a:solidFill>
                <a:srgbClr val="0066FF"/>
              </a:solidFill>
              <a:latin typeface="Lucida Sans Unicode" pitchFamily="34" charset="0"/>
            </a:endParaRPr>
          </a:p>
        </p:txBody>
      </p:sp>
      <p:sp>
        <p:nvSpPr>
          <p:cNvPr id="49175" name="Text Box 45"/>
          <p:cNvSpPr txBox="1">
            <a:spLocks noChangeArrowheads="1"/>
          </p:cNvSpPr>
          <p:nvPr/>
        </p:nvSpPr>
        <p:spPr bwMode="auto">
          <a:xfrm>
            <a:off x="2851150" y="4772025"/>
            <a:ext cx="18732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700" b="1">
                <a:solidFill>
                  <a:srgbClr val="0066FF"/>
                </a:solidFill>
                <a:latin typeface="Lucida Sans Unicode" pitchFamily="34" charset="0"/>
              </a:rPr>
              <a:t>______________________________________</a:t>
            </a:r>
          </a:p>
          <a:p>
            <a:pPr eaLnBrk="1" fontAlgn="base" hangingPunct="1">
              <a:lnSpc>
                <a:spcPct val="100000"/>
              </a:lnSpc>
              <a:spcBef>
                <a:spcPct val="0"/>
              </a:spcBef>
              <a:spcAft>
                <a:spcPct val="0"/>
              </a:spcAft>
              <a:buFontTx/>
              <a:buNone/>
            </a:pPr>
            <a:r>
              <a:rPr lang="it-IT" altLang="it-IT" sz="700" b="1">
                <a:solidFill>
                  <a:srgbClr val="0066FF"/>
                </a:solidFill>
                <a:latin typeface="Lucida Sans Unicode" pitchFamily="34" charset="0"/>
              </a:rPr>
              <a:t>Firma del notificatore</a:t>
            </a:r>
          </a:p>
        </p:txBody>
      </p:sp>
      <p:sp>
        <p:nvSpPr>
          <p:cNvPr id="49176" name="Text Box 46"/>
          <p:cNvSpPr txBox="1">
            <a:spLocks noChangeArrowheads="1"/>
          </p:cNvSpPr>
          <p:nvPr/>
        </p:nvSpPr>
        <p:spPr bwMode="auto">
          <a:xfrm>
            <a:off x="4648200" y="4724400"/>
            <a:ext cx="2133600"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a:solidFill>
                  <a:srgbClr val="000000"/>
                </a:solidFill>
                <a:latin typeface="Lucida Sans Unicode" pitchFamily="34" charset="0"/>
              </a:rPr>
              <a:t>Num. Identificativo Messo  CR559XP</a:t>
            </a:r>
            <a:endParaRPr lang="it-IT" altLang="it-IT" sz="800">
              <a:solidFill>
                <a:srgbClr val="000000"/>
              </a:solidFill>
              <a:latin typeface="Lucida Sans Unicode" pitchFamily="34" charset="0"/>
            </a:endParaRPr>
          </a:p>
        </p:txBody>
      </p:sp>
      <p:sp>
        <p:nvSpPr>
          <p:cNvPr id="49177" name="Line 48"/>
          <p:cNvSpPr>
            <a:spLocks noChangeShapeType="1"/>
          </p:cNvSpPr>
          <p:nvPr/>
        </p:nvSpPr>
        <p:spPr bwMode="auto">
          <a:xfrm>
            <a:off x="2514600" y="1831975"/>
            <a:ext cx="0" cy="2590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178" name="Line 49"/>
          <p:cNvSpPr>
            <a:spLocks noChangeShapeType="1"/>
          </p:cNvSpPr>
          <p:nvPr/>
        </p:nvSpPr>
        <p:spPr bwMode="auto">
          <a:xfrm>
            <a:off x="4613275" y="1825625"/>
            <a:ext cx="0" cy="2590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179" name="WordArt 50"/>
          <p:cNvSpPr>
            <a:spLocks noChangeArrowheads="1" noChangeShapeType="1" noTextEdit="1"/>
          </p:cNvSpPr>
          <p:nvPr/>
        </p:nvSpPr>
        <p:spPr bwMode="auto">
          <a:xfrm>
            <a:off x="1752600" y="609600"/>
            <a:ext cx="1881188" cy="3238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pPr>
            <a:r>
              <a:rPr lang="it-IT" sz="2000" b="1" kern="10" spc="-100">
                <a:solidFill>
                  <a:srgbClr val="3366FF"/>
                </a:solidFill>
                <a:latin typeface="Lucida Sans Unicode"/>
                <a:cs typeface="Lucida Sans Unicode"/>
              </a:rPr>
              <a:t>notifica</a:t>
            </a:r>
          </a:p>
        </p:txBody>
      </p:sp>
      <p:grpSp>
        <p:nvGrpSpPr>
          <p:cNvPr id="49180" name="Group 51"/>
          <p:cNvGrpSpPr>
            <a:grpSpLocks/>
          </p:cNvGrpSpPr>
          <p:nvPr/>
        </p:nvGrpSpPr>
        <p:grpSpPr bwMode="auto">
          <a:xfrm>
            <a:off x="2590800" y="1851025"/>
            <a:ext cx="233363" cy="228600"/>
            <a:chOff x="1224" y="912"/>
            <a:chExt cx="147" cy="144"/>
          </a:xfrm>
        </p:grpSpPr>
        <p:sp>
          <p:nvSpPr>
            <p:cNvPr id="49216" name="Rectangle 52"/>
            <p:cNvSpPr>
              <a:spLocks noChangeArrowheads="1"/>
            </p:cNvSpPr>
            <p:nvPr/>
          </p:nvSpPr>
          <p:spPr bwMode="auto">
            <a:xfrm>
              <a:off x="1224" y="912"/>
              <a:ext cx="144" cy="144"/>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sp>
          <p:nvSpPr>
            <p:cNvPr id="49217" name="Line 53"/>
            <p:cNvSpPr>
              <a:spLocks noChangeShapeType="1"/>
            </p:cNvSpPr>
            <p:nvPr/>
          </p:nvSpPr>
          <p:spPr bwMode="auto">
            <a:xfrm>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18" name="Line 54"/>
            <p:cNvSpPr>
              <a:spLocks noChangeShapeType="1"/>
            </p:cNvSpPr>
            <p:nvPr/>
          </p:nvSpPr>
          <p:spPr bwMode="auto">
            <a:xfrm flipV="1">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grpSp>
      <p:sp>
        <p:nvSpPr>
          <p:cNvPr id="49181" name="Text Box 55"/>
          <p:cNvSpPr txBox="1">
            <a:spLocks noChangeArrowheads="1"/>
          </p:cNvSpPr>
          <p:nvPr/>
        </p:nvSpPr>
        <p:spPr bwMode="auto">
          <a:xfrm>
            <a:off x="3084513" y="4689475"/>
            <a:ext cx="1219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900" b="1" i="1">
                <a:solidFill>
                  <a:srgbClr val="FF3300"/>
                </a:solidFill>
              </a:rPr>
              <a:t>ANTONIO BIANCHI</a:t>
            </a:r>
          </a:p>
        </p:txBody>
      </p:sp>
      <p:grpSp>
        <p:nvGrpSpPr>
          <p:cNvPr id="49182" name="Group 56"/>
          <p:cNvGrpSpPr>
            <a:grpSpLocks/>
          </p:cNvGrpSpPr>
          <p:nvPr/>
        </p:nvGrpSpPr>
        <p:grpSpPr bwMode="auto">
          <a:xfrm>
            <a:off x="1162050" y="1123950"/>
            <a:ext cx="1312863" cy="246063"/>
            <a:chOff x="1648" y="3504"/>
            <a:chExt cx="827" cy="155"/>
          </a:xfrm>
        </p:grpSpPr>
        <p:grpSp>
          <p:nvGrpSpPr>
            <p:cNvPr id="49205" name="Group 57"/>
            <p:cNvGrpSpPr>
              <a:grpSpLocks/>
            </p:cNvGrpSpPr>
            <p:nvPr/>
          </p:nvGrpSpPr>
          <p:grpSpPr bwMode="auto">
            <a:xfrm>
              <a:off x="1680" y="3504"/>
              <a:ext cx="774" cy="144"/>
              <a:chOff x="1680" y="3504"/>
              <a:chExt cx="774" cy="144"/>
            </a:xfrm>
          </p:grpSpPr>
          <p:sp>
            <p:nvSpPr>
              <p:cNvPr id="49207" name="Line 58"/>
              <p:cNvSpPr>
                <a:spLocks noChangeShapeType="1"/>
              </p:cNvSpPr>
              <p:nvPr/>
            </p:nvSpPr>
            <p:spPr bwMode="auto">
              <a:xfrm>
                <a:off x="1680" y="3648"/>
                <a:ext cx="76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08" name="Line 59"/>
              <p:cNvSpPr>
                <a:spLocks noChangeShapeType="1"/>
              </p:cNvSpPr>
              <p:nvPr/>
            </p:nvSpPr>
            <p:spPr bwMode="auto">
              <a:xfrm>
                <a:off x="1680"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09" name="Line 60"/>
              <p:cNvSpPr>
                <a:spLocks noChangeShapeType="1"/>
              </p:cNvSpPr>
              <p:nvPr/>
            </p:nvSpPr>
            <p:spPr bwMode="auto">
              <a:xfrm>
                <a:off x="1680"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10" name="Line 61"/>
              <p:cNvSpPr>
                <a:spLocks noChangeShapeType="1"/>
              </p:cNvSpPr>
              <p:nvPr/>
            </p:nvSpPr>
            <p:spPr bwMode="auto">
              <a:xfrm>
                <a:off x="1944"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11" name="Line 62"/>
              <p:cNvSpPr>
                <a:spLocks noChangeShapeType="1"/>
              </p:cNvSpPr>
              <p:nvPr/>
            </p:nvSpPr>
            <p:spPr bwMode="auto">
              <a:xfrm>
                <a:off x="2208"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12" name="Line 63"/>
              <p:cNvSpPr>
                <a:spLocks noChangeShapeType="1"/>
              </p:cNvSpPr>
              <p:nvPr/>
            </p:nvSpPr>
            <p:spPr bwMode="auto">
              <a:xfrm>
                <a:off x="2454"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13" name="Line 64"/>
              <p:cNvSpPr>
                <a:spLocks noChangeShapeType="1"/>
              </p:cNvSpPr>
              <p:nvPr/>
            </p:nvSpPr>
            <p:spPr bwMode="auto">
              <a:xfrm flipH="1">
                <a:off x="1806"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14" name="Line 65"/>
              <p:cNvSpPr>
                <a:spLocks noChangeShapeType="1"/>
              </p:cNvSpPr>
              <p:nvPr/>
            </p:nvSpPr>
            <p:spPr bwMode="auto">
              <a:xfrm flipH="1">
                <a:off x="2082"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15" name="Line 66"/>
              <p:cNvSpPr>
                <a:spLocks noChangeShapeType="1"/>
              </p:cNvSpPr>
              <p:nvPr/>
            </p:nvSpPr>
            <p:spPr bwMode="auto">
              <a:xfrm flipH="1">
                <a:off x="2328"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grpSp>
        <p:sp>
          <p:nvSpPr>
            <p:cNvPr id="49206" name="Text Box 67"/>
            <p:cNvSpPr txBox="1">
              <a:spLocks noChangeArrowheads="1"/>
            </p:cNvSpPr>
            <p:nvPr/>
          </p:nvSpPr>
          <p:spPr bwMode="auto">
            <a:xfrm>
              <a:off x="1648" y="3504"/>
              <a:ext cx="827" cy="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1000" b="1" i="1" dirty="0">
                  <a:solidFill>
                    <a:srgbClr val="FF3300"/>
                  </a:solidFill>
                </a:rPr>
                <a:t>2    7    0    4   1    7</a:t>
              </a:r>
            </a:p>
          </p:txBody>
        </p:sp>
      </p:grpSp>
      <p:grpSp>
        <p:nvGrpSpPr>
          <p:cNvPr id="49183" name="Group 68"/>
          <p:cNvGrpSpPr>
            <a:grpSpLocks/>
          </p:cNvGrpSpPr>
          <p:nvPr/>
        </p:nvGrpSpPr>
        <p:grpSpPr bwMode="auto">
          <a:xfrm>
            <a:off x="2586038" y="3609975"/>
            <a:ext cx="233362" cy="171450"/>
            <a:chOff x="1224" y="912"/>
            <a:chExt cx="147" cy="144"/>
          </a:xfrm>
        </p:grpSpPr>
        <p:sp>
          <p:nvSpPr>
            <p:cNvPr id="49202" name="Rectangle 69"/>
            <p:cNvSpPr>
              <a:spLocks noChangeArrowheads="1"/>
            </p:cNvSpPr>
            <p:nvPr/>
          </p:nvSpPr>
          <p:spPr bwMode="auto">
            <a:xfrm>
              <a:off x="1224" y="912"/>
              <a:ext cx="144" cy="144"/>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sp>
          <p:nvSpPr>
            <p:cNvPr id="49203" name="Line 70"/>
            <p:cNvSpPr>
              <a:spLocks noChangeShapeType="1"/>
            </p:cNvSpPr>
            <p:nvPr/>
          </p:nvSpPr>
          <p:spPr bwMode="auto">
            <a:xfrm>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04" name="Line 71"/>
            <p:cNvSpPr>
              <a:spLocks noChangeShapeType="1"/>
            </p:cNvSpPr>
            <p:nvPr/>
          </p:nvSpPr>
          <p:spPr bwMode="auto">
            <a:xfrm flipV="1">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grpSp>
      <p:grpSp>
        <p:nvGrpSpPr>
          <p:cNvPr id="49184" name="Group 72"/>
          <p:cNvGrpSpPr>
            <a:grpSpLocks/>
          </p:cNvGrpSpPr>
          <p:nvPr/>
        </p:nvGrpSpPr>
        <p:grpSpPr bwMode="auto">
          <a:xfrm>
            <a:off x="2590800" y="3238500"/>
            <a:ext cx="233363" cy="171450"/>
            <a:chOff x="1224" y="912"/>
            <a:chExt cx="147" cy="144"/>
          </a:xfrm>
        </p:grpSpPr>
        <p:sp>
          <p:nvSpPr>
            <p:cNvPr id="49199" name="Rectangle 73"/>
            <p:cNvSpPr>
              <a:spLocks noChangeArrowheads="1"/>
            </p:cNvSpPr>
            <p:nvPr/>
          </p:nvSpPr>
          <p:spPr bwMode="auto">
            <a:xfrm>
              <a:off x="1224" y="912"/>
              <a:ext cx="144" cy="144"/>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sp>
          <p:nvSpPr>
            <p:cNvPr id="49200" name="Line 74"/>
            <p:cNvSpPr>
              <a:spLocks noChangeShapeType="1"/>
            </p:cNvSpPr>
            <p:nvPr/>
          </p:nvSpPr>
          <p:spPr bwMode="auto">
            <a:xfrm>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sp>
          <p:nvSpPr>
            <p:cNvPr id="49201" name="Line 75"/>
            <p:cNvSpPr>
              <a:spLocks noChangeShapeType="1"/>
            </p:cNvSpPr>
            <p:nvPr/>
          </p:nvSpPr>
          <p:spPr bwMode="auto">
            <a:xfrm flipV="1">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a:solidFill>
                  <a:srgbClr val="000000"/>
                </a:solidFill>
              </a:endParaRPr>
            </a:p>
          </p:txBody>
        </p:sp>
      </p:grpSp>
      <p:grpSp>
        <p:nvGrpSpPr>
          <p:cNvPr id="49185" name="Group 76"/>
          <p:cNvGrpSpPr>
            <a:grpSpLocks/>
          </p:cNvGrpSpPr>
          <p:nvPr/>
        </p:nvGrpSpPr>
        <p:grpSpPr bwMode="auto">
          <a:xfrm>
            <a:off x="6229350" y="2057400"/>
            <a:ext cx="1676400" cy="2209800"/>
            <a:chOff x="4128" y="2208"/>
            <a:chExt cx="1056" cy="1392"/>
          </a:xfrm>
        </p:grpSpPr>
        <p:sp>
          <p:nvSpPr>
            <p:cNvPr id="49197" name="Rectangle 77"/>
            <p:cNvSpPr>
              <a:spLocks noChangeArrowheads="1"/>
            </p:cNvSpPr>
            <p:nvPr/>
          </p:nvSpPr>
          <p:spPr bwMode="auto">
            <a:xfrm>
              <a:off x="4152" y="2208"/>
              <a:ext cx="960" cy="139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a:solidFill>
                  <a:srgbClr val="000000"/>
                </a:solidFill>
              </a:endParaRPr>
            </a:p>
          </p:txBody>
        </p:sp>
        <p:sp>
          <p:nvSpPr>
            <p:cNvPr id="49198" name="Text Box 78"/>
            <p:cNvSpPr txBox="1">
              <a:spLocks noChangeArrowheads="1"/>
            </p:cNvSpPr>
            <p:nvPr/>
          </p:nvSpPr>
          <p:spPr bwMode="auto">
            <a:xfrm>
              <a:off x="4128" y="2208"/>
              <a:ext cx="1056" cy="1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30000"/>
                </a:lnSpc>
                <a:spcBef>
                  <a:spcPct val="0"/>
                </a:spcBef>
                <a:spcAft>
                  <a:spcPct val="0"/>
                </a:spcAft>
                <a:buFontTx/>
                <a:buNone/>
              </a:pPr>
              <a:r>
                <a:rPr lang="it-IT" altLang="it-IT" sz="800">
                  <a:solidFill>
                    <a:srgbClr val="000000"/>
                  </a:solidFill>
                  <a:latin typeface="Lucida Sans Unicode" pitchFamily="34" charset="0"/>
                </a:rPr>
                <a:t>Dai registri anagrafici del</a:t>
              </a:r>
            </a:p>
            <a:p>
              <a:pPr eaLnBrk="1" fontAlgn="base" hangingPunct="1">
                <a:lnSpc>
                  <a:spcPct val="130000"/>
                </a:lnSpc>
                <a:spcBef>
                  <a:spcPct val="0"/>
                </a:spcBef>
                <a:spcAft>
                  <a:spcPct val="0"/>
                </a:spcAft>
                <a:buFontTx/>
                <a:buNone/>
              </a:pPr>
              <a:r>
                <a:rPr lang="it-IT" altLang="it-IT" sz="800">
                  <a:solidFill>
                    <a:srgbClr val="000000"/>
                  </a:solidFill>
                  <a:latin typeface="Lucida Sans Unicode" pitchFamily="34" charset="0"/>
                </a:rPr>
                <a:t>Comune risulta</a:t>
              </a:r>
            </a:p>
            <a:p>
              <a:pPr eaLnBrk="1" fontAlgn="base" hangingPunct="1">
                <a:lnSpc>
                  <a:spcPct val="130000"/>
                </a:lnSpc>
                <a:spcBef>
                  <a:spcPct val="0"/>
                </a:spcBef>
                <a:spcAft>
                  <a:spcPct val="0"/>
                </a:spcAft>
                <a:buFontTx/>
                <a:buNone/>
              </a:pPr>
              <a:r>
                <a:rPr lang="it-IT" altLang="it-IT" sz="800">
                  <a:solidFill>
                    <a:srgbClr val="000000"/>
                  </a:solidFill>
                  <a:latin typeface="Lucida Sans Unicode" pitchFamily="34" charset="0"/>
                </a:rPr>
                <a:t>…</a:t>
              </a:r>
              <a:r>
                <a:rPr lang="it-IT" altLang="it-IT" sz="1000" b="1" i="1">
                  <a:solidFill>
                    <a:srgbClr val="FF3300"/>
                  </a:solidFill>
                </a:rPr>
                <a:t>…………………………………………………………………….</a:t>
              </a:r>
            </a:p>
            <a:p>
              <a:pPr eaLnBrk="1" fontAlgn="base" hangingPunct="1">
                <a:lnSpc>
                  <a:spcPct val="130000"/>
                </a:lnSpc>
                <a:spcBef>
                  <a:spcPct val="0"/>
                </a:spcBef>
                <a:spcAft>
                  <a:spcPct val="0"/>
                </a:spcAft>
                <a:buFontTx/>
                <a:buNone/>
              </a:pPr>
              <a:r>
                <a:rPr lang="it-IT" altLang="it-IT" sz="800">
                  <a:solidFill>
                    <a:srgbClr val="000000"/>
                  </a:solidFill>
                  <a:latin typeface="Lucida Sans Unicode" pitchFamily="34" charset="0"/>
                </a:rPr>
                <a:t>                        p.Il Sindaco</a:t>
              </a:r>
            </a:p>
            <a:p>
              <a:pPr eaLnBrk="1" fontAlgn="base" hangingPunct="1">
                <a:lnSpc>
                  <a:spcPct val="130000"/>
                </a:lnSpc>
                <a:spcBef>
                  <a:spcPct val="0"/>
                </a:spcBef>
                <a:spcAft>
                  <a:spcPct val="0"/>
                </a:spcAft>
                <a:buFontTx/>
                <a:buNone/>
              </a:pPr>
              <a:endParaRPr lang="it-IT" altLang="it-IT" sz="800">
                <a:solidFill>
                  <a:srgbClr val="000000"/>
                </a:solidFill>
                <a:latin typeface="Lucida Sans Unicode" pitchFamily="34" charset="0"/>
              </a:endParaRPr>
            </a:p>
            <a:p>
              <a:pPr eaLnBrk="1" fontAlgn="base" hangingPunct="1">
                <a:lnSpc>
                  <a:spcPct val="130000"/>
                </a:lnSpc>
                <a:spcBef>
                  <a:spcPct val="0"/>
                </a:spcBef>
                <a:spcAft>
                  <a:spcPct val="0"/>
                </a:spcAft>
                <a:buFontTx/>
                <a:buNone/>
              </a:pPr>
              <a:endParaRPr lang="it-IT" altLang="it-IT" sz="800">
                <a:solidFill>
                  <a:srgbClr val="000000"/>
                </a:solidFill>
                <a:latin typeface="Lucida Sans Unicode" pitchFamily="34" charset="0"/>
              </a:endParaRPr>
            </a:p>
            <a:p>
              <a:pPr eaLnBrk="1" fontAlgn="base" hangingPunct="1">
                <a:lnSpc>
                  <a:spcPct val="130000"/>
                </a:lnSpc>
                <a:spcBef>
                  <a:spcPct val="0"/>
                </a:spcBef>
                <a:spcAft>
                  <a:spcPct val="0"/>
                </a:spcAft>
                <a:buFontTx/>
                <a:buNone/>
              </a:pPr>
              <a:r>
                <a:rPr lang="it-IT" altLang="it-IT" sz="800">
                  <a:solidFill>
                    <a:srgbClr val="000000"/>
                  </a:solidFill>
                  <a:latin typeface="Lucida Sans Unicode" pitchFamily="34" charset="0"/>
                </a:rPr>
                <a:t>ATTESTAZIONE DI AFFISSIONE</a:t>
              </a:r>
            </a:p>
            <a:p>
              <a:pPr eaLnBrk="1" fontAlgn="base" hangingPunct="1">
                <a:lnSpc>
                  <a:spcPct val="130000"/>
                </a:lnSpc>
                <a:spcBef>
                  <a:spcPct val="0"/>
                </a:spcBef>
                <a:spcAft>
                  <a:spcPct val="0"/>
                </a:spcAft>
                <a:buFontTx/>
                <a:buNone/>
              </a:pPr>
              <a:r>
                <a:rPr lang="it-IT" altLang="it-IT" sz="800">
                  <a:solidFill>
                    <a:srgbClr val="000000"/>
                  </a:solidFill>
                  <a:latin typeface="Lucida Sans Unicode" pitchFamily="34" charset="0"/>
                </a:rPr>
                <a:t>dal.. </a:t>
              </a:r>
              <a:r>
                <a:rPr lang="it-IT" altLang="it-IT" sz="1000" b="1" i="1">
                  <a:solidFill>
                    <a:srgbClr val="FF3300"/>
                  </a:solidFill>
                </a:rPr>
                <a:t>…</a:t>
              </a:r>
              <a:r>
                <a:rPr lang="it-IT" altLang="it-IT" sz="800">
                  <a:solidFill>
                    <a:srgbClr val="000000"/>
                  </a:solidFill>
                  <a:latin typeface="Lucida Sans Unicode" pitchFamily="34" charset="0"/>
                </a:rPr>
                <a:t> .al… </a:t>
              </a:r>
              <a:r>
                <a:rPr lang="it-IT" altLang="it-IT" sz="1000" b="1" i="1">
                  <a:solidFill>
                    <a:srgbClr val="FF3300"/>
                  </a:solidFill>
                </a:rPr>
                <a:t>……………..</a:t>
              </a:r>
              <a:endParaRPr lang="it-IT" altLang="it-IT" sz="800">
                <a:solidFill>
                  <a:srgbClr val="000000"/>
                </a:solidFill>
                <a:latin typeface="Lucida Sans Unicode" pitchFamily="34" charset="0"/>
              </a:endParaRPr>
            </a:p>
            <a:p>
              <a:pPr eaLnBrk="1" fontAlgn="base" hangingPunct="1">
                <a:lnSpc>
                  <a:spcPct val="130000"/>
                </a:lnSpc>
                <a:spcBef>
                  <a:spcPct val="0"/>
                </a:spcBef>
                <a:spcAft>
                  <a:spcPct val="0"/>
                </a:spcAft>
                <a:buFontTx/>
                <a:buNone/>
              </a:pPr>
              <a:r>
                <a:rPr lang="it-IT" altLang="it-IT" sz="800">
                  <a:solidFill>
                    <a:srgbClr val="000000"/>
                  </a:solidFill>
                  <a:latin typeface="Lucida Sans Unicode" pitchFamily="34" charset="0"/>
                </a:rPr>
                <a:t>data </a:t>
              </a:r>
              <a:r>
                <a:rPr lang="it-IT" altLang="it-IT" sz="1000" b="1" i="1">
                  <a:solidFill>
                    <a:srgbClr val="FF3300"/>
                  </a:solidFill>
                </a:rPr>
                <a:t>…………..</a:t>
              </a:r>
              <a:r>
                <a:rPr lang="it-IT" altLang="it-IT" sz="800">
                  <a:solidFill>
                    <a:srgbClr val="000000"/>
                  </a:solidFill>
                  <a:latin typeface="Lucida Sans Unicode" pitchFamily="34" charset="0"/>
                </a:rPr>
                <a:t> p.Il Sindaco</a:t>
              </a:r>
            </a:p>
          </p:txBody>
        </p:sp>
      </p:grpSp>
      <p:sp>
        <p:nvSpPr>
          <p:cNvPr id="49186" name="Text Box 79"/>
          <p:cNvSpPr txBox="1">
            <a:spLocks noChangeArrowheads="1"/>
          </p:cNvSpPr>
          <p:nvPr/>
        </p:nvSpPr>
        <p:spPr bwMode="auto">
          <a:xfrm>
            <a:off x="2514600" y="3932238"/>
            <a:ext cx="2133600"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Del deposito e dell’affissione ho infor-</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mato il destinatario con raccomandata</a:t>
            </a:r>
          </a:p>
          <a:p>
            <a:pPr eaLnBrk="1" fontAlgn="base" hangingPunct="1">
              <a:lnSpc>
                <a:spcPct val="100000"/>
              </a:lnSpc>
              <a:spcBef>
                <a:spcPct val="0"/>
              </a:spcBef>
              <a:spcAft>
                <a:spcPct val="0"/>
              </a:spcAft>
              <a:buFontTx/>
              <a:buNone/>
            </a:pPr>
            <a:r>
              <a:rPr lang="it-IT" altLang="it-IT" sz="800">
                <a:solidFill>
                  <a:srgbClr val="000000"/>
                </a:solidFill>
                <a:latin typeface="Lucida Sans Unicode" pitchFamily="34" charset="0"/>
              </a:rPr>
              <a:t>con avviso di ricevimento.</a:t>
            </a:r>
          </a:p>
          <a:p>
            <a:pPr eaLnBrk="1" fontAlgn="base" hangingPunct="1">
              <a:lnSpc>
                <a:spcPct val="100000"/>
              </a:lnSpc>
              <a:spcBef>
                <a:spcPct val="0"/>
              </a:spcBef>
              <a:spcAft>
                <a:spcPct val="0"/>
              </a:spcAft>
              <a:buFontTx/>
              <a:buNone/>
            </a:pPr>
            <a:endParaRPr lang="it-IT" altLang="it-IT" sz="800">
              <a:solidFill>
                <a:srgbClr val="000000"/>
              </a:solidFill>
              <a:latin typeface="Lucida Sans Unicode" pitchFamily="34" charset="0"/>
            </a:endParaRPr>
          </a:p>
        </p:txBody>
      </p:sp>
      <p:pic>
        <p:nvPicPr>
          <p:cNvPr id="49187" name="Picture 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9650" y="1693863"/>
            <a:ext cx="4191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88" name="Text Box 81"/>
          <p:cNvSpPr txBox="1">
            <a:spLocks noChangeArrowheads="1"/>
          </p:cNvSpPr>
          <p:nvPr/>
        </p:nvSpPr>
        <p:spPr bwMode="auto">
          <a:xfrm rot="-5400000">
            <a:off x="7577138" y="2894012"/>
            <a:ext cx="18605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1000" b="1">
                <a:solidFill>
                  <a:srgbClr val="000000"/>
                </a:solidFill>
              </a:rPr>
              <a:t>000930002947100248001102</a:t>
            </a:r>
          </a:p>
        </p:txBody>
      </p:sp>
      <p:sp>
        <p:nvSpPr>
          <p:cNvPr id="49189" name="Rectangle 82"/>
          <p:cNvSpPr>
            <a:spLocks noChangeArrowheads="1"/>
          </p:cNvSpPr>
          <p:nvPr/>
        </p:nvSpPr>
        <p:spPr bwMode="auto">
          <a:xfrm>
            <a:off x="19050" y="47625"/>
            <a:ext cx="8820150" cy="2746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fontAlgn="base">
              <a:lnSpc>
                <a:spcPct val="100000"/>
              </a:lnSpc>
              <a:spcBef>
                <a:spcPct val="0"/>
              </a:spcBef>
              <a:spcAft>
                <a:spcPct val="0"/>
              </a:spcAft>
              <a:buFontTx/>
              <a:buNone/>
            </a:pPr>
            <a:r>
              <a:rPr lang="it-IT" altLang="it-IT" sz="1200" b="1" dirty="0">
                <a:solidFill>
                  <a:srgbClr val="000099"/>
                </a:solidFill>
                <a:latin typeface="Univers" pitchFamily="34" charset="0"/>
              </a:rPr>
              <a:t>Notificazione a persona temporaneamente irreperibile: rifiuto consegnatari (art. 140 </a:t>
            </a:r>
            <a:r>
              <a:rPr lang="it-IT" altLang="it-IT" sz="1200" b="1" dirty="0" err="1">
                <a:solidFill>
                  <a:srgbClr val="000099"/>
                </a:solidFill>
                <a:latin typeface="Univers" pitchFamily="34" charset="0"/>
              </a:rPr>
              <a:t>c.p.c.</a:t>
            </a:r>
            <a:r>
              <a:rPr lang="it-IT" altLang="it-IT" sz="1200" b="1" dirty="0">
                <a:solidFill>
                  <a:srgbClr val="000099"/>
                </a:solidFill>
                <a:latin typeface="Univers" pitchFamily="34" charset="0"/>
              </a:rPr>
              <a:t>, 26 DPR n. 602/73)</a:t>
            </a:r>
          </a:p>
        </p:txBody>
      </p:sp>
      <p:sp>
        <p:nvSpPr>
          <p:cNvPr id="49190" name="Text Box 88"/>
          <p:cNvSpPr txBox="1">
            <a:spLocks noChangeArrowheads="1"/>
          </p:cNvSpPr>
          <p:nvPr/>
        </p:nvSpPr>
        <p:spPr bwMode="auto">
          <a:xfrm rot="5400000">
            <a:off x="-654843" y="4263231"/>
            <a:ext cx="2133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50000"/>
              </a:spcBef>
              <a:spcAft>
                <a:spcPct val="0"/>
              </a:spcAft>
              <a:buFontTx/>
              <a:buNone/>
            </a:pPr>
            <a:r>
              <a:rPr lang="it-IT" altLang="it-IT" b="1">
                <a:solidFill>
                  <a:srgbClr val="000000"/>
                </a:solidFill>
              </a:rPr>
              <a:t>2016 - 2019</a:t>
            </a:r>
          </a:p>
        </p:txBody>
      </p:sp>
      <p:cxnSp>
        <p:nvCxnSpPr>
          <p:cNvPr id="69" name="Connettore 1 68"/>
          <p:cNvCxnSpPr/>
          <p:nvPr/>
        </p:nvCxnSpPr>
        <p:spPr>
          <a:xfrm>
            <a:off x="4002088" y="2027238"/>
            <a:ext cx="3905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Connettore 1 2"/>
          <p:cNvCxnSpPr/>
          <p:nvPr/>
        </p:nvCxnSpPr>
        <p:spPr>
          <a:xfrm>
            <a:off x="2895600" y="2133600"/>
            <a:ext cx="228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49195" name="Picture 5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0150" y="514350"/>
            <a:ext cx="1038225"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9196" name="Rettangolo 71"/>
          <p:cNvSpPr>
            <a:spLocks noChangeArrowheads="1"/>
          </p:cNvSpPr>
          <p:nvPr/>
        </p:nvSpPr>
        <p:spPr bwMode="auto">
          <a:xfrm>
            <a:off x="7521575" y="658813"/>
            <a:ext cx="403225" cy="2746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algn="r" eaLnBrk="1" fontAlgn="base" hangingPunct="1">
              <a:lnSpc>
                <a:spcPct val="100000"/>
              </a:lnSpc>
              <a:spcBef>
                <a:spcPct val="0"/>
              </a:spcBef>
              <a:spcAft>
                <a:spcPct val="0"/>
              </a:spcAft>
              <a:buFontTx/>
              <a:buNone/>
            </a:pPr>
            <a:r>
              <a:rPr lang="it-IT" altLang="it-IT" sz="800" b="1">
                <a:solidFill>
                  <a:srgbClr val="000000"/>
                </a:solidFill>
                <a:cs typeface="Times New Roman" pitchFamily="18" charset="0"/>
              </a:rPr>
              <a:t>RE3</a:t>
            </a:r>
            <a:endParaRPr lang="it-IT" altLang="it-IT" sz="800">
              <a:solidFill>
                <a:srgbClr val="000000"/>
              </a:solidFill>
              <a:latin typeface="Times New Roman" pitchFamily="18" charset="0"/>
              <a:cs typeface="Times New Roman" pitchFamily="18" charset="0"/>
            </a:endParaRPr>
          </a:p>
        </p:txBody>
      </p:sp>
      <p:pic>
        <p:nvPicPr>
          <p:cNvPr id="72" name="Picture 2"/>
          <p:cNvPicPr>
            <a:picLocks noChangeAspect="1" noChangeArrowheads="1"/>
          </p:cNvPicPr>
          <p:nvPr/>
        </p:nvPicPr>
        <p:blipFill>
          <a:blip r:embed="rId6">
            <a:extLst>
              <a:ext uri="{28A0092B-C50C-407E-A947-70E740481C1C}">
                <a14:useLocalDpi xmlns:a14="http://schemas.microsoft.com/office/drawing/2010/main" val="0"/>
              </a:ext>
            </a:extLst>
          </a:blip>
          <a:srcRect l="18510" t="77174" r="5344" b="10097"/>
          <a:stretch>
            <a:fillRect/>
          </a:stretch>
        </p:blipFill>
        <p:spPr bwMode="auto">
          <a:xfrm>
            <a:off x="415925" y="5181600"/>
            <a:ext cx="8347075" cy="8715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ttangolo 1"/>
          <p:cNvSpPr/>
          <p:nvPr/>
        </p:nvSpPr>
        <p:spPr>
          <a:xfrm>
            <a:off x="942975" y="5195207"/>
            <a:ext cx="1571625" cy="230832"/>
          </a:xfrm>
          <a:prstGeom prst="rect">
            <a:avLst/>
          </a:prstGeom>
        </p:spPr>
        <p:txBody>
          <a:bodyPr wrap="square">
            <a:spAutoFit/>
          </a:bodyPr>
          <a:lstStyle/>
          <a:p>
            <a:pPr fontAlgn="base">
              <a:spcBef>
                <a:spcPct val="0"/>
              </a:spcBef>
              <a:spcAft>
                <a:spcPct val="0"/>
              </a:spcAft>
            </a:pPr>
            <a:r>
              <a:rPr lang="it-IT" altLang="it-IT" sz="900" dirty="0">
                <a:solidFill>
                  <a:srgbClr val="009900"/>
                </a:solidFill>
              </a:rPr>
              <a:t>Roma, Via Prato Santo, 25 </a:t>
            </a:r>
            <a:endParaRPr lang="it-IT" sz="900" dirty="0">
              <a:solidFill>
                <a:srgbClr val="000000"/>
              </a:solidFill>
            </a:endParaRPr>
          </a:p>
        </p:txBody>
      </p:sp>
      <p:sp>
        <p:nvSpPr>
          <p:cNvPr id="4" name="Rettangolo 3"/>
          <p:cNvSpPr/>
          <p:nvPr/>
        </p:nvSpPr>
        <p:spPr>
          <a:xfrm>
            <a:off x="3048000" y="5181600"/>
            <a:ext cx="1066318"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24.   04.    2017</a:t>
            </a:r>
            <a:endParaRPr lang="it-IT" dirty="0">
              <a:solidFill>
                <a:srgbClr val="000000"/>
              </a:solidFill>
            </a:endParaRPr>
          </a:p>
        </p:txBody>
      </p:sp>
      <p:sp>
        <p:nvSpPr>
          <p:cNvPr id="5" name="Rettangolo 4"/>
          <p:cNvSpPr/>
          <p:nvPr/>
        </p:nvSpPr>
        <p:spPr>
          <a:xfrm>
            <a:off x="4285647" y="5179818"/>
            <a:ext cx="537327"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10,30 </a:t>
            </a:r>
            <a:endParaRPr lang="it-IT" dirty="0">
              <a:solidFill>
                <a:srgbClr val="000000"/>
              </a:solidFill>
            </a:endParaRPr>
          </a:p>
        </p:txBody>
      </p:sp>
      <p:sp>
        <p:nvSpPr>
          <p:cNvPr id="6" name="Rettangolo 5"/>
          <p:cNvSpPr/>
          <p:nvPr/>
        </p:nvSpPr>
        <p:spPr>
          <a:xfrm>
            <a:off x="5118809" y="5169386"/>
            <a:ext cx="1346844"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Destinatario assente</a:t>
            </a:r>
            <a:endParaRPr lang="it-IT" dirty="0">
              <a:solidFill>
                <a:srgbClr val="000000"/>
              </a:solidFill>
            </a:endParaRPr>
          </a:p>
        </p:txBody>
      </p:sp>
      <p:sp>
        <p:nvSpPr>
          <p:cNvPr id="7" name="Rettangolo 6"/>
          <p:cNvSpPr/>
          <p:nvPr/>
        </p:nvSpPr>
        <p:spPr>
          <a:xfrm>
            <a:off x="7315650" y="5168740"/>
            <a:ext cx="1599750" cy="230832"/>
          </a:xfrm>
          <a:prstGeom prst="rect">
            <a:avLst/>
          </a:prstGeom>
        </p:spPr>
        <p:txBody>
          <a:bodyPr wrap="square">
            <a:spAutoFit/>
          </a:bodyPr>
          <a:lstStyle/>
          <a:p>
            <a:pPr fontAlgn="base">
              <a:spcBef>
                <a:spcPct val="0"/>
              </a:spcBef>
              <a:spcAft>
                <a:spcPct val="0"/>
              </a:spcAft>
            </a:pPr>
            <a:r>
              <a:rPr lang="it-IT" altLang="it-IT" sz="900" dirty="0">
                <a:solidFill>
                  <a:srgbClr val="009900"/>
                </a:solidFill>
              </a:rPr>
              <a:t>Antonio Bianchi CR559XP</a:t>
            </a:r>
            <a:endParaRPr lang="it-IT" sz="900" dirty="0">
              <a:solidFill>
                <a:srgbClr val="000000"/>
              </a:solidFill>
            </a:endParaRPr>
          </a:p>
        </p:txBody>
      </p:sp>
      <p:sp>
        <p:nvSpPr>
          <p:cNvPr id="78" name="Rettangolo 77"/>
          <p:cNvSpPr/>
          <p:nvPr/>
        </p:nvSpPr>
        <p:spPr>
          <a:xfrm>
            <a:off x="942975" y="5482386"/>
            <a:ext cx="1571625" cy="230832"/>
          </a:xfrm>
          <a:prstGeom prst="rect">
            <a:avLst/>
          </a:prstGeom>
        </p:spPr>
        <p:txBody>
          <a:bodyPr wrap="square">
            <a:spAutoFit/>
          </a:bodyPr>
          <a:lstStyle/>
          <a:p>
            <a:pPr fontAlgn="base">
              <a:spcBef>
                <a:spcPct val="0"/>
              </a:spcBef>
              <a:spcAft>
                <a:spcPct val="0"/>
              </a:spcAft>
            </a:pPr>
            <a:r>
              <a:rPr lang="it-IT" altLang="it-IT" sz="900" dirty="0">
                <a:solidFill>
                  <a:srgbClr val="009900"/>
                </a:solidFill>
              </a:rPr>
              <a:t>Roma, Via Prato Santo, 25 </a:t>
            </a:r>
            <a:endParaRPr lang="it-IT" sz="900" dirty="0">
              <a:solidFill>
                <a:srgbClr val="000000"/>
              </a:solidFill>
            </a:endParaRPr>
          </a:p>
        </p:txBody>
      </p:sp>
      <p:sp>
        <p:nvSpPr>
          <p:cNvPr id="79" name="Rettangolo 78"/>
          <p:cNvSpPr/>
          <p:nvPr/>
        </p:nvSpPr>
        <p:spPr>
          <a:xfrm>
            <a:off x="3048000" y="5468779"/>
            <a:ext cx="1066318"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27.   04.    2017</a:t>
            </a:r>
            <a:endParaRPr lang="it-IT" dirty="0">
              <a:solidFill>
                <a:srgbClr val="000000"/>
              </a:solidFill>
            </a:endParaRPr>
          </a:p>
        </p:txBody>
      </p:sp>
      <p:sp>
        <p:nvSpPr>
          <p:cNvPr id="80" name="Rettangolo 79"/>
          <p:cNvSpPr/>
          <p:nvPr/>
        </p:nvSpPr>
        <p:spPr>
          <a:xfrm>
            <a:off x="4285647" y="5466997"/>
            <a:ext cx="537327"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17,15 </a:t>
            </a:r>
            <a:endParaRPr lang="it-IT" dirty="0">
              <a:solidFill>
                <a:srgbClr val="000000"/>
              </a:solidFill>
            </a:endParaRPr>
          </a:p>
        </p:txBody>
      </p:sp>
      <p:sp>
        <p:nvSpPr>
          <p:cNvPr id="81" name="Rettangolo 80"/>
          <p:cNvSpPr/>
          <p:nvPr/>
        </p:nvSpPr>
        <p:spPr>
          <a:xfrm>
            <a:off x="5118809" y="5456565"/>
            <a:ext cx="1382110"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Rifiuto consegnatario</a:t>
            </a:r>
            <a:endParaRPr lang="it-IT" dirty="0">
              <a:solidFill>
                <a:srgbClr val="000000"/>
              </a:solidFill>
            </a:endParaRPr>
          </a:p>
        </p:txBody>
      </p:sp>
      <p:sp>
        <p:nvSpPr>
          <p:cNvPr id="82" name="Rettangolo 81"/>
          <p:cNvSpPr/>
          <p:nvPr/>
        </p:nvSpPr>
        <p:spPr>
          <a:xfrm>
            <a:off x="7315650" y="5455919"/>
            <a:ext cx="1599750" cy="230832"/>
          </a:xfrm>
          <a:prstGeom prst="rect">
            <a:avLst/>
          </a:prstGeom>
        </p:spPr>
        <p:txBody>
          <a:bodyPr wrap="square">
            <a:spAutoFit/>
          </a:bodyPr>
          <a:lstStyle/>
          <a:p>
            <a:pPr fontAlgn="base">
              <a:spcBef>
                <a:spcPct val="0"/>
              </a:spcBef>
              <a:spcAft>
                <a:spcPct val="0"/>
              </a:spcAft>
            </a:pPr>
            <a:r>
              <a:rPr lang="it-IT" altLang="it-IT" sz="900" dirty="0">
                <a:solidFill>
                  <a:srgbClr val="009900"/>
                </a:solidFill>
              </a:rPr>
              <a:t>Antonio Bianchi CR559XP</a:t>
            </a:r>
            <a:endParaRPr lang="it-IT" sz="900" dirty="0">
              <a:solidFill>
                <a:srgbClr val="000000"/>
              </a:solidFill>
            </a:endParaRPr>
          </a:p>
        </p:txBody>
      </p:sp>
      <p:sp>
        <p:nvSpPr>
          <p:cNvPr id="8" name="Esplosione 1 7"/>
          <p:cNvSpPr/>
          <p:nvPr/>
        </p:nvSpPr>
        <p:spPr>
          <a:xfrm>
            <a:off x="3886200" y="1600200"/>
            <a:ext cx="311150" cy="2286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it-IT">
              <a:solidFill>
                <a:srgbClr val="FFFFFF"/>
              </a:solidFill>
            </a:endParaRPr>
          </a:p>
        </p:txBody>
      </p:sp>
      <p:sp>
        <p:nvSpPr>
          <p:cNvPr id="84" name="Esplosione 1 83"/>
          <p:cNvSpPr/>
          <p:nvPr/>
        </p:nvSpPr>
        <p:spPr>
          <a:xfrm>
            <a:off x="7004050" y="4495800"/>
            <a:ext cx="311150" cy="2286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it-IT">
              <a:solidFill>
                <a:srgbClr val="FFFFFF"/>
              </a:solidFill>
            </a:endParaRPr>
          </a:p>
        </p:txBody>
      </p:sp>
      <p:sp>
        <p:nvSpPr>
          <p:cNvPr id="85" name="Rettangolo 84"/>
          <p:cNvSpPr/>
          <p:nvPr/>
        </p:nvSpPr>
        <p:spPr>
          <a:xfrm>
            <a:off x="7124925" y="4675414"/>
            <a:ext cx="1599750" cy="369332"/>
          </a:xfrm>
          <a:prstGeom prst="rect">
            <a:avLst/>
          </a:prstGeom>
        </p:spPr>
        <p:txBody>
          <a:bodyPr wrap="square">
            <a:spAutoFit/>
          </a:bodyPr>
          <a:lstStyle/>
          <a:p>
            <a:pPr fontAlgn="base">
              <a:spcBef>
                <a:spcPct val="0"/>
              </a:spcBef>
              <a:spcAft>
                <a:spcPct val="0"/>
              </a:spcAft>
            </a:pPr>
            <a:r>
              <a:rPr lang="it-IT" altLang="it-IT" sz="900" dirty="0">
                <a:solidFill>
                  <a:srgbClr val="009900"/>
                </a:solidFill>
              </a:rPr>
              <a:t>In data 29/04/2017</a:t>
            </a:r>
          </a:p>
          <a:p>
            <a:pPr fontAlgn="base">
              <a:spcBef>
                <a:spcPct val="0"/>
              </a:spcBef>
              <a:spcAft>
                <a:spcPct val="0"/>
              </a:spcAft>
            </a:pPr>
            <a:r>
              <a:rPr lang="it-IT" altLang="it-IT" sz="900" dirty="0">
                <a:solidFill>
                  <a:srgbClr val="009900"/>
                </a:solidFill>
              </a:rPr>
              <a:t>Mario Verdi DZ499WX</a:t>
            </a:r>
            <a:endParaRPr lang="it-IT" sz="900" dirty="0">
              <a:solidFill>
                <a:srgbClr val="000000"/>
              </a:solidFill>
            </a:endParaRPr>
          </a:p>
        </p:txBody>
      </p:sp>
      <p:sp>
        <p:nvSpPr>
          <p:cNvPr id="86" name="Rettangolo 85"/>
          <p:cNvSpPr/>
          <p:nvPr/>
        </p:nvSpPr>
        <p:spPr>
          <a:xfrm>
            <a:off x="914400" y="5710986"/>
            <a:ext cx="1571625" cy="230832"/>
          </a:xfrm>
          <a:prstGeom prst="rect">
            <a:avLst/>
          </a:prstGeom>
        </p:spPr>
        <p:txBody>
          <a:bodyPr wrap="square">
            <a:spAutoFit/>
          </a:bodyPr>
          <a:lstStyle/>
          <a:p>
            <a:pPr fontAlgn="base">
              <a:spcBef>
                <a:spcPct val="0"/>
              </a:spcBef>
              <a:spcAft>
                <a:spcPct val="0"/>
              </a:spcAft>
            </a:pPr>
            <a:r>
              <a:rPr lang="it-IT" altLang="it-IT" sz="900" dirty="0">
                <a:solidFill>
                  <a:srgbClr val="009900"/>
                </a:solidFill>
              </a:rPr>
              <a:t>Roma, Via Prato Santo, 25 </a:t>
            </a:r>
            <a:endParaRPr lang="it-IT" sz="900" dirty="0">
              <a:solidFill>
                <a:srgbClr val="000000"/>
              </a:solidFill>
            </a:endParaRPr>
          </a:p>
        </p:txBody>
      </p:sp>
      <p:sp>
        <p:nvSpPr>
          <p:cNvPr id="87" name="Rettangolo 86"/>
          <p:cNvSpPr/>
          <p:nvPr/>
        </p:nvSpPr>
        <p:spPr>
          <a:xfrm>
            <a:off x="3019425" y="5697379"/>
            <a:ext cx="1066318"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29.   04.    2017</a:t>
            </a:r>
            <a:endParaRPr lang="it-IT" dirty="0">
              <a:solidFill>
                <a:srgbClr val="000000"/>
              </a:solidFill>
            </a:endParaRPr>
          </a:p>
        </p:txBody>
      </p:sp>
      <p:sp>
        <p:nvSpPr>
          <p:cNvPr id="88" name="Rettangolo 87"/>
          <p:cNvSpPr/>
          <p:nvPr/>
        </p:nvSpPr>
        <p:spPr>
          <a:xfrm>
            <a:off x="4257072" y="5695597"/>
            <a:ext cx="219932"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 </a:t>
            </a:r>
            <a:endParaRPr lang="it-IT" dirty="0">
              <a:solidFill>
                <a:srgbClr val="000000"/>
              </a:solidFill>
            </a:endParaRPr>
          </a:p>
        </p:txBody>
      </p:sp>
      <p:sp>
        <p:nvSpPr>
          <p:cNvPr id="89" name="Rettangolo 88"/>
          <p:cNvSpPr/>
          <p:nvPr/>
        </p:nvSpPr>
        <p:spPr>
          <a:xfrm>
            <a:off x="5090234" y="5685165"/>
            <a:ext cx="1773242" cy="246221"/>
          </a:xfrm>
          <a:prstGeom prst="rect">
            <a:avLst/>
          </a:prstGeom>
        </p:spPr>
        <p:txBody>
          <a:bodyPr wrap="none">
            <a:spAutoFit/>
          </a:bodyPr>
          <a:lstStyle/>
          <a:p>
            <a:pPr fontAlgn="base">
              <a:spcBef>
                <a:spcPct val="0"/>
              </a:spcBef>
              <a:spcAft>
                <a:spcPct val="0"/>
              </a:spcAft>
            </a:pPr>
            <a:r>
              <a:rPr lang="it-IT" altLang="it-IT" sz="1000" dirty="0">
                <a:solidFill>
                  <a:srgbClr val="009900"/>
                </a:solidFill>
              </a:rPr>
              <a:t>Deposito in Casa Comunale</a:t>
            </a:r>
            <a:endParaRPr lang="it-IT" dirty="0">
              <a:solidFill>
                <a:srgbClr val="000000"/>
              </a:solidFill>
            </a:endParaRPr>
          </a:p>
        </p:txBody>
      </p:sp>
      <p:sp>
        <p:nvSpPr>
          <p:cNvPr id="90" name="Rettangolo 89"/>
          <p:cNvSpPr/>
          <p:nvPr/>
        </p:nvSpPr>
        <p:spPr>
          <a:xfrm>
            <a:off x="7287075" y="5684519"/>
            <a:ext cx="1599750" cy="230832"/>
          </a:xfrm>
          <a:prstGeom prst="rect">
            <a:avLst/>
          </a:prstGeom>
        </p:spPr>
        <p:txBody>
          <a:bodyPr wrap="square">
            <a:spAutoFit/>
          </a:bodyPr>
          <a:lstStyle/>
          <a:p>
            <a:pPr fontAlgn="base">
              <a:spcBef>
                <a:spcPct val="0"/>
              </a:spcBef>
              <a:spcAft>
                <a:spcPct val="0"/>
              </a:spcAft>
            </a:pPr>
            <a:r>
              <a:rPr lang="it-IT" altLang="it-IT" sz="900" dirty="0" smtClean="0">
                <a:solidFill>
                  <a:srgbClr val="009900"/>
                </a:solidFill>
              </a:rPr>
              <a:t>Mario Verdi DZ499WX</a:t>
            </a:r>
            <a:endParaRPr lang="it-IT" sz="900" dirty="0">
              <a:solidFill>
                <a:srgbClr val="000000"/>
              </a:solidFill>
            </a:endParaRPr>
          </a:p>
        </p:txBody>
      </p:sp>
      <p:cxnSp>
        <p:nvCxnSpPr>
          <p:cNvPr id="15" name="Connettore 1 14"/>
          <p:cNvCxnSpPr/>
          <p:nvPr/>
        </p:nvCxnSpPr>
        <p:spPr>
          <a:xfrm>
            <a:off x="4860032" y="5949280"/>
            <a:ext cx="3432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Ovale 18"/>
          <p:cNvSpPr/>
          <p:nvPr/>
        </p:nvSpPr>
        <p:spPr>
          <a:xfrm>
            <a:off x="2409825" y="1484784"/>
            <a:ext cx="2019300" cy="948531"/>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100" name="Ovale 99"/>
          <p:cNvSpPr/>
          <p:nvPr/>
        </p:nvSpPr>
        <p:spPr>
          <a:xfrm>
            <a:off x="6610350" y="4269470"/>
            <a:ext cx="2019300" cy="948531"/>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101" name="Ovale 100"/>
          <p:cNvSpPr/>
          <p:nvPr/>
        </p:nvSpPr>
        <p:spPr>
          <a:xfrm>
            <a:off x="19049" y="5638801"/>
            <a:ext cx="9058275" cy="598512"/>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102" name="Rettangolo 101"/>
          <p:cNvSpPr/>
          <p:nvPr/>
        </p:nvSpPr>
        <p:spPr>
          <a:xfrm rot="20714502">
            <a:off x="578722" y="5877492"/>
            <a:ext cx="1403694" cy="369332"/>
          </a:xfrm>
          <a:prstGeom prst="rect">
            <a:avLst/>
          </a:prstGeom>
          <a:noFill/>
        </p:spPr>
        <p:txBody>
          <a:bodyPr wrap="square">
            <a:spAutoFit/>
          </a:bodyPr>
          <a:lstStyle/>
          <a:p>
            <a:pPr algn="ctr">
              <a:defRPr/>
            </a:pPr>
            <a:r>
              <a:rPr lang="it-IT" b="1" spc="300" dirty="0">
                <a:ln w="11430" cmpd="sng">
                  <a:solidFill>
                    <a:srgbClr val="FF3300">
                      <a:tint val="10000"/>
                    </a:srgbClr>
                  </a:solidFill>
                  <a:prstDash val="solid"/>
                  <a:miter lim="800000"/>
                </a:ln>
                <a:gradFill>
                  <a:gsLst>
                    <a:gs pos="10000">
                      <a:srgbClr val="FF3300">
                        <a:tint val="83000"/>
                        <a:shade val="100000"/>
                        <a:satMod val="200000"/>
                      </a:srgbClr>
                    </a:gs>
                    <a:gs pos="75000">
                      <a:srgbClr val="FF3300">
                        <a:tint val="100000"/>
                        <a:shade val="50000"/>
                        <a:satMod val="150000"/>
                      </a:srgbClr>
                    </a:gs>
                  </a:gsLst>
                  <a:lin ang="5400000"/>
                </a:gradFill>
                <a:effectLst>
                  <a:glow rad="45500">
                    <a:srgbClr val="FF3300">
                      <a:satMod val="220000"/>
                      <a:alpha val="35000"/>
                    </a:srgbClr>
                  </a:glow>
                </a:effectLst>
              </a:rPr>
              <a:t>new</a:t>
            </a:r>
          </a:p>
        </p:txBody>
      </p:sp>
      <p:sp>
        <p:nvSpPr>
          <p:cNvPr id="103" name="Rettangolo 102"/>
          <p:cNvSpPr/>
          <p:nvPr/>
        </p:nvSpPr>
        <p:spPr>
          <a:xfrm rot="20714502">
            <a:off x="7367414" y="4201705"/>
            <a:ext cx="1403694" cy="369332"/>
          </a:xfrm>
          <a:prstGeom prst="rect">
            <a:avLst/>
          </a:prstGeom>
          <a:noFill/>
        </p:spPr>
        <p:txBody>
          <a:bodyPr wrap="square">
            <a:spAutoFit/>
          </a:bodyPr>
          <a:lstStyle/>
          <a:p>
            <a:pPr algn="ctr">
              <a:defRPr/>
            </a:pPr>
            <a:r>
              <a:rPr lang="it-IT" b="1" spc="300" dirty="0">
                <a:ln w="11430" cmpd="sng">
                  <a:solidFill>
                    <a:srgbClr val="FF3300">
                      <a:tint val="10000"/>
                    </a:srgbClr>
                  </a:solidFill>
                  <a:prstDash val="solid"/>
                  <a:miter lim="800000"/>
                </a:ln>
                <a:gradFill>
                  <a:gsLst>
                    <a:gs pos="10000">
                      <a:srgbClr val="FF3300">
                        <a:tint val="83000"/>
                        <a:shade val="100000"/>
                        <a:satMod val="200000"/>
                      </a:srgbClr>
                    </a:gs>
                    <a:gs pos="75000">
                      <a:srgbClr val="FF3300">
                        <a:tint val="100000"/>
                        <a:shade val="50000"/>
                        <a:satMod val="150000"/>
                      </a:srgbClr>
                    </a:gs>
                  </a:gsLst>
                  <a:lin ang="5400000"/>
                </a:gradFill>
                <a:effectLst>
                  <a:glow rad="45500">
                    <a:srgbClr val="FF3300">
                      <a:satMod val="220000"/>
                      <a:alpha val="35000"/>
                    </a:srgbClr>
                  </a:glow>
                </a:effectLst>
              </a:rPr>
              <a:t>new</a:t>
            </a:r>
          </a:p>
        </p:txBody>
      </p:sp>
      <p:sp>
        <p:nvSpPr>
          <p:cNvPr id="95" name="CasellaDiTesto 94"/>
          <p:cNvSpPr txBox="1"/>
          <p:nvPr/>
        </p:nvSpPr>
        <p:spPr>
          <a:xfrm>
            <a:off x="5022998" y="1412776"/>
            <a:ext cx="2933378" cy="338554"/>
          </a:xfrm>
          <a:prstGeom prst="rect">
            <a:avLst/>
          </a:prstGeom>
          <a:noFill/>
          <a:ln>
            <a:solidFill>
              <a:srgbClr val="002060"/>
            </a:solidFill>
          </a:ln>
        </p:spPr>
        <p:txBody>
          <a:bodyPr wrap="square" rtlCol="0">
            <a:spAutoFit/>
          </a:bodyPr>
          <a:lstStyle/>
          <a:p>
            <a:r>
              <a:rPr lang="it-IT" sz="800" dirty="0" smtClean="0">
                <a:solidFill>
                  <a:srgbClr val="FF0000"/>
                </a:solidFill>
              </a:rPr>
              <a:t>Il </a:t>
            </a:r>
            <a:r>
              <a:rPr lang="it-IT" sz="800" dirty="0" err="1" smtClean="0">
                <a:solidFill>
                  <a:srgbClr val="FF0000"/>
                </a:solidFill>
              </a:rPr>
              <a:t>flag</a:t>
            </a:r>
            <a:r>
              <a:rPr lang="it-IT" sz="800" dirty="0" smtClean="0">
                <a:solidFill>
                  <a:srgbClr val="FF0000"/>
                </a:solidFill>
              </a:rPr>
              <a:t> sarà apposto dal Messo che effettua il deposito in CC, unitamente alla  data di deposito  e alla firma</a:t>
            </a:r>
            <a:endParaRPr lang="it-IT" sz="800" dirty="0">
              <a:solidFill>
                <a:srgbClr val="FF0000"/>
              </a:solidFill>
            </a:endParaRPr>
          </a:p>
        </p:txBody>
      </p:sp>
      <p:cxnSp>
        <p:nvCxnSpPr>
          <p:cNvPr id="96" name="Connettore 1 95"/>
          <p:cNvCxnSpPr/>
          <p:nvPr/>
        </p:nvCxnSpPr>
        <p:spPr>
          <a:xfrm flipV="1">
            <a:off x="4283968" y="1582053"/>
            <a:ext cx="739030" cy="94347"/>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Connettore 1 9"/>
          <p:cNvCxnSpPr/>
          <p:nvPr/>
        </p:nvCxnSpPr>
        <p:spPr>
          <a:xfrm>
            <a:off x="7159625" y="1768475"/>
            <a:ext cx="765175" cy="2550229"/>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0110513"/>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1"/>
          <p:cNvSpPr>
            <a:spLocks noGrp="1"/>
          </p:cNvSpPr>
          <p:nvPr>
            <p:ph type="sldNum" sz="quarter" idx="10"/>
          </p:nvPr>
        </p:nvSpPr>
        <p:spPr/>
        <p:txBody>
          <a:bodyPr/>
          <a:lstStyle/>
          <a:p>
            <a:pPr>
              <a:defRPr/>
            </a:pPr>
            <a:r>
              <a:rPr lang="it-IT" altLang="it-IT">
                <a:solidFill>
                  <a:srgbClr val="B2B2B2"/>
                </a:solidFill>
              </a:rPr>
              <a:t> </a:t>
            </a:r>
            <a:fld id="{E1ACB2F0-32A9-4E32-97FF-A97CAEA0EE19}" type="slidenum">
              <a:rPr lang="it-IT" altLang="it-IT">
                <a:solidFill>
                  <a:srgbClr val="B2B2B2"/>
                </a:solidFill>
              </a:rPr>
              <a:pPr>
                <a:defRPr/>
              </a:pPr>
              <a:t>7</a:t>
            </a:fld>
            <a:endParaRPr lang="it-IT" altLang="it-IT">
              <a:solidFill>
                <a:srgbClr val="B2B2B2"/>
              </a:solidFill>
            </a:endParaRPr>
          </a:p>
        </p:txBody>
      </p:sp>
      <p:sp>
        <p:nvSpPr>
          <p:cNvPr id="53251" name="Rectangle 3"/>
          <p:cNvSpPr>
            <a:spLocks noChangeArrowheads="1"/>
          </p:cNvSpPr>
          <p:nvPr/>
        </p:nvSpPr>
        <p:spPr bwMode="auto">
          <a:xfrm>
            <a:off x="19050" y="19050"/>
            <a:ext cx="5048250" cy="3667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fontAlgn="base">
              <a:lnSpc>
                <a:spcPct val="100000"/>
              </a:lnSpc>
              <a:spcBef>
                <a:spcPct val="0"/>
              </a:spcBef>
              <a:spcAft>
                <a:spcPct val="0"/>
              </a:spcAft>
              <a:buFontTx/>
              <a:buNone/>
            </a:pPr>
            <a:r>
              <a:rPr lang="it-IT" altLang="it-IT" b="1" dirty="0">
                <a:solidFill>
                  <a:srgbClr val="000099"/>
                </a:solidFill>
                <a:latin typeface="Univers" pitchFamily="34" charset="0"/>
              </a:rPr>
              <a:t>Modalità di compilazione della relata</a:t>
            </a:r>
          </a:p>
        </p:txBody>
      </p:sp>
      <p:sp>
        <p:nvSpPr>
          <p:cNvPr id="53252" name="AutoShape 1"/>
          <p:cNvSpPr>
            <a:spLocks noChangeArrowheads="1"/>
          </p:cNvSpPr>
          <p:nvPr/>
        </p:nvSpPr>
        <p:spPr bwMode="auto">
          <a:xfrm>
            <a:off x="838200" y="685800"/>
            <a:ext cx="7772400" cy="5486400"/>
          </a:xfrm>
          <a:prstGeom prst="roundRect">
            <a:avLst>
              <a:gd name="adj" fmla="val 16667"/>
            </a:avLst>
          </a:prstGeom>
          <a:solidFill>
            <a:srgbClr val="99CCFF"/>
          </a:solidFill>
          <a:ln w="25400">
            <a:solidFill>
              <a:schemeClr val="bg1"/>
            </a:solidFill>
            <a:miter lim="800000"/>
            <a:headEnd/>
            <a:tailEnd/>
          </a:ln>
          <a:effectLst>
            <a:outerShdw dist="35921" dir="2700000" algn="ctr" rotWithShape="0">
              <a:srgbClr val="808080"/>
            </a:outerShdw>
          </a:effectLst>
        </p:spPr>
        <p:txBody>
          <a:bodyPr lIns="90000" tIns="46800" rIns="90000" bIns="46800"/>
          <a:lstStyle>
            <a:lvl1pPr defTabSz="449263" eaLnBrk="0" hangingPunct="0">
              <a:lnSpc>
                <a:spcPts val="3000"/>
              </a:lnSpc>
              <a:spcBef>
                <a:spcPct val="20000"/>
              </a:spcBef>
              <a:buBlip>
                <a:blip r:embed="rId2"/>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529E"/>
                </a:solidFill>
                <a:latin typeface="Arial" charset="0"/>
                <a:cs typeface="Arial" charset="0"/>
              </a:defRPr>
            </a:lvl1pPr>
            <a:lvl2pPr marL="357188" indent="-177800" defTabSz="449263" eaLnBrk="0" hangingPunct="0">
              <a:lnSpc>
                <a:spcPts val="3000"/>
              </a:lnSpc>
              <a:spcBef>
                <a:spcPct val="20000"/>
              </a:spcBef>
              <a:buSzPct val="80000"/>
              <a:buFont typeface="Wingdings" pitchFamily="2" charset="2"/>
              <a:buChar char="q"/>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00529E"/>
                </a:solidFill>
                <a:latin typeface="Arial" charset="0"/>
                <a:cs typeface="Arial" charset="0"/>
              </a:defRPr>
            </a:lvl2pPr>
            <a:lvl3pPr marL="1143000" indent="-228600" defTabSz="449263" eaLnBrk="0" hangingPunct="0">
              <a:lnSpc>
                <a:spcPts val="3000"/>
              </a:lnSpc>
              <a:spcBef>
                <a:spcPct val="20000"/>
              </a:spcBef>
              <a:buFont typeface="Wingdings"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00529E"/>
                </a:solidFill>
                <a:latin typeface="Arial" charset="0"/>
                <a:cs typeface="Arial" charset="0"/>
              </a:defRPr>
            </a:lvl3pPr>
            <a:lvl4pPr marL="1600200" indent="-228600" defTabSz="449263" eaLnBrk="0" hangingPunct="0">
              <a:lnSpc>
                <a:spcPts val="3000"/>
              </a:lnSpc>
              <a:spcBef>
                <a:spcPct val="2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sz="1600">
                <a:solidFill>
                  <a:schemeClr val="hlink"/>
                </a:solidFill>
                <a:latin typeface="Arial" charset="0"/>
                <a:cs typeface="Arial" charset="0"/>
              </a:defRPr>
            </a:lvl4pPr>
            <a:lvl5pPr marL="2057400" indent="-228600" defTabSz="449263" eaLnBrk="0" hangingPunct="0">
              <a:lnSpc>
                <a:spcPts val="3100"/>
              </a:lnSpc>
              <a:spcBef>
                <a:spcPct val="20000"/>
              </a:spcBef>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5pPr>
            <a:lvl6pPr marL="25146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6pPr>
            <a:lvl7pPr marL="29718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7pPr>
            <a:lvl8pPr marL="34290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8pPr>
            <a:lvl9pPr marL="38862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9pPr>
          </a:lstStyle>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Refertare </a:t>
            </a:r>
            <a:r>
              <a:rPr kumimoji="0" lang="it-IT" altLang="it-IT" sz="1600" dirty="0">
                <a:solidFill>
                  <a:srgbClr val="000000"/>
                </a:solidFill>
              </a:rPr>
              <a:t>la Relata annotando, negli spazi riservati, i passaggi infruttuosi;</a:t>
            </a:r>
          </a:p>
          <a:p>
            <a:pPr marL="179388" lvl="1" indent="0" algn="just" eaLnBrk="1" fontAlgn="base" hangingPunct="1">
              <a:lnSpc>
                <a:spcPct val="100000"/>
              </a:lnSpc>
              <a:spcBef>
                <a:spcPct val="0"/>
              </a:spcBef>
              <a:spcAft>
                <a:spcPct val="0"/>
              </a:spcAft>
              <a:buClr>
                <a:srgbClr val="000000"/>
              </a:buClr>
              <a:buSzPct val="100000"/>
              <a:buFont typeface="Wingdings" pitchFamily="2" charset="2"/>
              <a:buNone/>
            </a:pPr>
            <a:endParaRPr kumimoji="0" lang="it-IT" altLang="it-IT" sz="1600" dirty="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Compilare la relata riportando in alto a sinistra la data del 2° tentativo di recapito infruttuoso e le informazioni relative al nominativo del messo e al luogo di notifica;</a:t>
            </a:r>
          </a:p>
          <a:p>
            <a:pPr lvl="1" algn="just" eaLnBrk="1" fontAlgn="base" hangingPunct="1">
              <a:lnSpc>
                <a:spcPct val="100000"/>
              </a:lnSpc>
              <a:spcBef>
                <a:spcPct val="0"/>
              </a:spcBef>
              <a:spcAft>
                <a:spcPct val="0"/>
              </a:spcAft>
              <a:buClr>
                <a:srgbClr val="000000"/>
              </a:buClr>
              <a:buSzPct val="100000"/>
              <a:buFontTx/>
              <a:buChar char="-"/>
            </a:pPr>
            <a:endParaRPr kumimoji="0" lang="it-IT" altLang="it-IT" sz="1600" dirty="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Compilare </a:t>
            </a:r>
            <a:r>
              <a:rPr kumimoji="0" lang="it-IT" altLang="it-IT" sz="1600" dirty="0">
                <a:solidFill>
                  <a:srgbClr val="000000"/>
                </a:solidFill>
              </a:rPr>
              <a:t>la Relata, annotando il rifiuto delle persone legittimate a ricevere in luogo del destinatario, l’assenza di altri </a:t>
            </a:r>
            <a:r>
              <a:rPr kumimoji="0" lang="it-IT" altLang="it-IT" sz="1600" dirty="0" smtClean="0">
                <a:solidFill>
                  <a:srgbClr val="000000"/>
                </a:solidFill>
              </a:rPr>
              <a:t>consegnatari</a:t>
            </a:r>
            <a:endParaRPr kumimoji="0" lang="it-IT" altLang="it-IT" sz="1600" dirty="0">
              <a:solidFill>
                <a:srgbClr val="000000"/>
              </a:solidFill>
            </a:endParaRPr>
          </a:p>
          <a:p>
            <a:pPr marL="179388" lvl="1" indent="0" algn="just" eaLnBrk="1" fontAlgn="base" hangingPunct="1">
              <a:lnSpc>
                <a:spcPct val="100000"/>
              </a:lnSpc>
              <a:spcBef>
                <a:spcPct val="0"/>
              </a:spcBef>
              <a:spcAft>
                <a:spcPct val="0"/>
              </a:spcAft>
              <a:buClr>
                <a:srgbClr val="000000"/>
              </a:buClr>
              <a:buSzPct val="100000"/>
              <a:buFont typeface="Wingdings" pitchFamily="2" charset="2"/>
              <a:buNone/>
            </a:pPr>
            <a:endParaRPr kumimoji="0" lang="it-IT" altLang="it-IT" sz="1600" dirty="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Compilare la relata con firma e codice del messo che ha constatato l’irreperibilità relativa</a:t>
            </a:r>
            <a:endParaRPr kumimoji="0" lang="it-IT" altLang="it-IT" sz="1600" dirty="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endParaRPr kumimoji="0" lang="it-IT" altLang="it-IT" sz="1600" dirty="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Refertare la relata annotando, sotto i tentativi infruttuosi, il deposito dell’atto in Casa Comunale con indicazione della data di deposito e la firma del Messo che effettua il deposito</a:t>
            </a:r>
          </a:p>
          <a:p>
            <a:pPr marL="179388" lvl="1" indent="0" algn="just" eaLnBrk="1" fontAlgn="base" hangingPunct="1">
              <a:lnSpc>
                <a:spcPct val="100000"/>
              </a:lnSpc>
              <a:spcBef>
                <a:spcPct val="0"/>
              </a:spcBef>
              <a:spcAft>
                <a:spcPct val="0"/>
              </a:spcAft>
              <a:buClr>
                <a:srgbClr val="000000"/>
              </a:buClr>
              <a:buSzPct val="100000"/>
              <a:buFont typeface="Wingdings" pitchFamily="2" charset="2"/>
              <a:buNone/>
            </a:pPr>
            <a:endParaRPr kumimoji="0" lang="it-IT" altLang="it-IT" sz="1600" dirty="0" smtClean="0">
              <a:solidFill>
                <a:srgbClr val="000000"/>
              </a:solidFill>
            </a:endParaRPr>
          </a:p>
          <a:p>
            <a:pPr lvl="1" algn="just" eaLnBrk="1" fontAlgn="base" hangingPunct="1">
              <a:lnSpc>
                <a:spcPct val="100000"/>
              </a:lnSpc>
              <a:spcBef>
                <a:spcPct val="0"/>
              </a:spcBef>
              <a:spcAft>
                <a:spcPct val="0"/>
              </a:spcAft>
              <a:buClr>
                <a:srgbClr val="000000"/>
              </a:buClr>
              <a:buSzPct val="100000"/>
              <a:buFontTx/>
              <a:buChar char="-"/>
            </a:pPr>
            <a:r>
              <a:rPr kumimoji="0" lang="it-IT" altLang="it-IT" sz="1600" dirty="0" smtClean="0">
                <a:solidFill>
                  <a:srgbClr val="000000"/>
                </a:solidFill>
              </a:rPr>
              <a:t>Il Messo che effettua il deposito in Casa Comunale, oltre a barrare l’apposita casella relativa alle attività di deposito appone sulla relata data e firma a ratifica dell’attività effettuata  </a:t>
            </a:r>
          </a:p>
        </p:txBody>
      </p:sp>
    </p:spTree>
    <p:extLst>
      <p:ext uri="{BB962C8B-B14F-4D97-AF65-F5344CB8AC3E}">
        <p14:creationId xmlns:p14="http://schemas.microsoft.com/office/powerpoint/2010/main" val="7235095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Equitalia</a:t>
            </a:r>
            <a:r>
              <a:rPr lang="it-IT" dirty="0" smtClean="0"/>
              <a:t> </a:t>
            </a:r>
            <a:endParaRPr lang="it-IT" dirty="0"/>
          </a:p>
        </p:txBody>
      </p:sp>
      <p:sp>
        <p:nvSpPr>
          <p:cNvPr id="4" name="Segnaposto testo 3"/>
          <p:cNvSpPr>
            <a:spLocks noGrp="1"/>
          </p:cNvSpPr>
          <p:nvPr>
            <p:ph type="body" sz="quarter" idx="15"/>
          </p:nvPr>
        </p:nvSpPr>
        <p:spPr/>
        <p:txBody>
          <a:bodyPr/>
          <a:lstStyle/>
          <a:p>
            <a:r>
              <a:rPr lang="it-IT" dirty="0" smtClean="0"/>
              <a:t>Processo Compilazione RELATA - notifica per irreperibilità ASSOLUTA 143 </a:t>
            </a:r>
            <a:r>
              <a:rPr lang="it-IT" dirty="0" err="1" smtClean="0"/>
              <a:t>cpc</a:t>
            </a:r>
            <a:endParaRPr lang="it-IT" dirty="0"/>
          </a:p>
        </p:txBody>
      </p:sp>
      <p:sp>
        <p:nvSpPr>
          <p:cNvPr id="3" name="Segnaposto numero diapositiva 2"/>
          <p:cNvSpPr>
            <a:spLocks noGrp="1"/>
          </p:cNvSpPr>
          <p:nvPr>
            <p:ph type="sldNum" sz="quarter" idx="16"/>
          </p:nvPr>
        </p:nvSpPr>
        <p:spPr/>
        <p:txBody>
          <a:bodyPr/>
          <a:lstStyle/>
          <a:p>
            <a:fld id="{B87FA73C-A7EE-4241-A631-441DFD16C2EB}" type="slidenum">
              <a:rPr lang="it-IT" smtClean="0">
                <a:solidFill>
                  <a:prstClr val="white"/>
                </a:solidFill>
              </a:rPr>
              <a:pPr/>
              <a:t>8</a:t>
            </a:fld>
            <a:endParaRPr lang="it-IT" dirty="0">
              <a:solidFill>
                <a:prstClr val="white"/>
              </a:solidFill>
            </a:endParaRPr>
          </a:p>
        </p:txBody>
      </p:sp>
      <p:sp>
        <p:nvSpPr>
          <p:cNvPr id="52" name="Rettangolo arrotondato 51"/>
          <p:cNvSpPr/>
          <p:nvPr/>
        </p:nvSpPr>
        <p:spPr bwMode="auto">
          <a:xfrm>
            <a:off x="115824" y="815751"/>
            <a:ext cx="8832233" cy="1430179"/>
          </a:xfrm>
          <a:prstGeom prst="roundRect">
            <a:avLst/>
          </a:prstGeom>
          <a:solidFill>
            <a:schemeClr val="bg1">
              <a:lumMod val="95000"/>
            </a:schemeClr>
          </a:solidFill>
          <a:ln w="9525" cap="flat" cmpd="sng" algn="ctr">
            <a:solidFill>
              <a:srgbClr val="07429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r>
              <a:rPr lang="it-IT" sz="1200" b="1" dirty="0" smtClean="0">
                <a:solidFill>
                  <a:srgbClr val="074290"/>
                </a:solidFill>
              </a:rPr>
              <a:t>AS-IS </a:t>
            </a:r>
          </a:p>
          <a:p>
            <a:pPr algn="ctr"/>
            <a:r>
              <a:rPr lang="it-IT" sz="1100" kern="0" dirty="0">
                <a:solidFill>
                  <a:srgbClr val="074290"/>
                </a:solidFill>
              </a:rPr>
              <a:t>G</a:t>
            </a:r>
            <a:r>
              <a:rPr lang="it-IT" sz="1100" kern="0" dirty="0">
                <a:solidFill>
                  <a:srgbClr val="0047BB"/>
                </a:solidFill>
              </a:rPr>
              <a:t>li atti per cui </a:t>
            </a:r>
            <a:r>
              <a:rPr lang="it-IT" sz="1100" kern="0" dirty="0" smtClean="0">
                <a:solidFill>
                  <a:srgbClr val="0047BB"/>
                </a:solidFill>
              </a:rPr>
              <a:t>il supporto anagrafico ha restituito un esito di «irreperibilità assoluta», </a:t>
            </a:r>
            <a:r>
              <a:rPr lang="it-IT" sz="1100" kern="0" dirty="0">
                <a:solidFill>
                  <a:srgbClr val="0047BB"/>
                </a:solidFill>
              </a:rPr>
              <a:t>devono essere depositati  al Comune riportato sull’indirizzo</a:t>
            </a:r>
          </a:p>
          <a:p>
            <a:r>
              <a:rPr lang="it-IT" sz="1100" b="1" dirty="0" smtClean="0">
                <a:solidFill>
                  <a:srgbClr val="074290"/>
                </a:solidFill>
              </a:rPr>
              <a:t>-   </a:t>
            </a:r>
            <a:r>
              <a:rPr lang="it-IT" sz="1100" dirty="0" smtClean="0">
                <a:solidFill>
                  <a:srgbClr val="074290"/>
                </a:solidFill>
              </a:rPr>
              <a:t>Refertazione del tentativo di recapito infruttuoso e richiesta di supporto anagrafico per sospetta irreperibilità assoluta</a:t>
            </a:r>
          </a:p>
          <a:p>
            <a:pPr marL="171450" indent="-171450">
              <a:buFontTx/>
              <a:buChar char="-"/>
            </a:pPr>
            <a:r>
              <a:rPr lang="it-IT" sz="1100" dirty="0" smtClean="0">
                <a:solidFill>
                  <a:srgbClr val="074290"/>
                </a:solidFill>
              </a:rPr>
              <a:t>Il Messo che riceve l’esito da supporto anagrafico </a:t>
            </a:r>
            <a:r>
              <a:rPr lang="it-IT" sz="1100" dirty="0">
                <a:solidFill>
                  <a:srgbClr val="074290"/>
                </a:solidFill>
              </a:rPr>
              <a:t>compila in ogni sua parte la relata in relazione alla circostanza di notifica per irreperibilità </a:t>
            </a:r>
            <a:r>
              <a:rPr lang="it-IT" sz="1100" dirty="0" smtClean="0">
                <a:solidFill>
                  <a:srgbClr val="074290"/>
                </a:solidFill>
              </a:rPr>
              <a:t>assoluta senza indicare la data di notifica</a:t>
            </a:r>
          </a:p>
          <a:p>
            <a:pPr marL="171450" indent="-171450">
              <a:buFontTx/>
              <a:buChar char="-"/>
            </a:pPr>
            <a:r>
              <a:rPr lang="it-IT" sz="1100" dirty="0" smtClean="0">
                <a:solidFill>
                  <a:srgbClr val="074290"/>
                </a:solidFill>
              </a:rPr>
              <a:t>La data di notifica è indicata al momento del deposito in CC</a:t>
            </a:r>
          </a:p>
        </p:txBody>
      </p:sp>
      <p:sp>
        <p:nvSpPr>
          <p:cNvPr id="53" name="Rettangolo arrotondato 52"/>
          <p:cNvSpPr/>
          <p:nvPr/>
        </p:nvSpPr>
        <p:spPr bwMode="auto">
          <a:xfrm>
            <a:off x="115824" y="3246837"/>
            <a:ext cx="8912064" cy="1975009"/>
          </a:xfrm>
          <a:prstGeom prst="roundRect">
            <a:avLst/>
          </a:prstGeom>
          <a:solidFill>
            <a:schemeClr val="bg1">
              <a:lumMod val="95000"/>
            </a:schemeClr>
          </a:solidFill>
          <a:ln w="9525" cap="flat" cmpd="sng" algn="ctr">
            <a:solidFill>
              <a:srgbClr val="07429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r>
              <a:rPr lang="it-IT" sz="1100" b="1" dirty="0" smtClean="0">
                <a:solidFill>
                  <a:srgbClr val="074290"/>
                </a:solidFill>
              </a:rPr>
              <a:t>TO_BE:</a:t>
            </a:r>
          </a:p>
          <a:p>
            <a:pPr algn="ctr"/>
            <a:r>
              <a:rPr lang="it-IT" sz="1100" kern="0" dirty="0">
                <a:solidFill>
                  <a:srgbClr val="074290"/>
                </a:solidFill>
              </a:rPr>
              <a:t>G</a:t>
            </a:r>
            <a:r>
              <a:rPr lang="it-IT" sz="1100" kern="0" dirty="0">
                <a:solidFill>
                  <a:srgbClr val="0047BB"/>
                </a:solidFill>
              </a:rPr>
              <a:t>li atti per cui il supporto anagrafico ha restituito un esito di «irreperibilità assoluta», devono essere depositati  al Comune riportato sull’indirizzo</a:t>
            </a:r>
          </a:p>
          <a:p>
            <a:r>
              <a:rPr lang="it-IT" sz="1100" b="1" dirty="0">
                <a:solidFill>
                  <a:srgbClr val="074290"/>
                </a:solidFill>
              </a:rPr>
              <a:t>-   </a:t>
            </a:r>
            <a:r>
              <a:rPr lang="it-IT" sz="1100" dirty="0">
                <a:solidFill>
                  <a:srgbClr val="074290"/>
                </a:solidFill>
              </a:rPr>
              <a:t>Refertazione del tentativo di recapito infruttuoso e richiesta di supporto anagrafico per sospetta irreperibilità assoluta</a:t>
            </a:r>
          </a:p>
          <a:p>
            <a:pPr marL="171450" indent="-171450">
              <a:buFontTx/>
              <a:buChar char="-"/>
            </a:pPr>
            <a:r>
              <a:rPr lang="it-IT" sz="1100" dirty="0" smtClean="0">
                <a:solidFill>
                  <a:srgbClr val="074290"/>
                </a:solidFill>
              </a:rPr>
              <a:t>Refertazione </a:t>
            </a:r>
            <a:r>
              <a:rPr lang="it-IT" sz="1100" dirty="0">
                <a:solidFill>
                  <a:srgbClr val="074290"/>
                </a:solidFill>
              </a:rPr>
              <a:t>della circostanza del deposito in Casa Comunale (data, nominativo e codice Messo) ad opera del Messo che effettua  materialmente il deposito </a:t>
            </a:r>
            <a:endParaRPr lang="it-IT" sz="1100" dirty="0" smtClean="0">
              <a:solidFill>
                <a:srgbClr val="074290"/>
              </a:solidFill>
            </a:endParaRPr>
          </a:p>
          <a:p>
            <a:pPr marL="171450" indent="-171450">
              <a:buFontTx/>
              <a:buChar char="-"/>
            </a:pPr>
            <a:r>
              <a:rPr lang="it-IT" sz="1100" dirty="0" smtClean="0">
                <a:solidFill>
                  <a:srgbClr val="074290"/>
                </a:solidFill>
              </a:rPr>
              <a:t>Il </a:t>
            </a:r>
            <a:r>
              <a:rPr lang="it-IT" sz="1100" dirty="0">
                <a:solidFill>
                  <a:srgbClr val="074290"/>
                </a:solidFill>
              </a:rPr>
              <a:t>Messo che </a:t>
            </a:r>
            <a:r>
              <a:rPr lang="it-IT" sz="1100" dirty="0" smtClean="0">
                <a:solidFill>
                  <a:srgbClr val="074290"/>
                </a:solidFill>
              </a:rPr>
              <a:t>ha richiesto il supporto anagrafico compila sulla </a:t>
            </a:r>
            <a:r>
              <a:rPr lang="it-IT" sz="1100" dirty="0">
                <a:solidFill>
                  <a:srgbClr val="074290"/>
                </a:solidFill>
              </a:rPr>
              <a:t>relata </a:t>
            </a:r>
            <a:r>
              <a:rPr lang="it-IT" sz="1100" dirty="0" smtClean="0">
                <a:solidFill>
                  <a:srgbClr val="074290"/>
                </a:solidFill>
              </a:rPr>
              <a:t>il riquadro relativo alle indagini oggettive 143 </a:t>
            </a:r>
            <a:r>
              <a:rPr lang="it-IT" sz="1100" dirty="0" err="1" smtClean="0">
                <a:solidFill>
                  <a:srgbClr val="074290"/>
                </a:solidFill>
              </a:rPr>
              <a:t>cpc</a:t>
            </a:r>
            <a:r>
              <a:rPr lang="it-IT" sz="1100" dirty="0" smtClean="0">
                <a:solidFill>
                  <a:srgbClr val="074290"/>
                </a:solidFill>
              </a:rPr>
              <a:t> ,indica la data di ricevimento dell’esito da supporto anagrafico, data , nominativo e codice Messo</a:t>
            </a:r>
            <a:endParaRPr lang="it-IT" sz="1100" dirty="0">
              <a:solidFill>
                <a:srgbClr val="074290"/>
              </a:solidFill>
            </a:endParaRPr>
          </a:p>
          <a:p>
            <a:r>
              <a:rPr lang="it-IT" sz="1100" dirty="0" smtClean="0">
                <a:solidFill>
                  <a:srgbClr val="074290"/>
                </a:solidFill>
              </a:rPr>
              <a:t>-   Il Messo che effettua il deposito compila la relata  nelle parti rimanenti, inserisce la data di deposito in alto a sinistra , luogo di notifica e nominativo del Messo, barra  sulla relata il riquadro relativo al deposito in CC per irreperibilità assoluta, firma  leggibile e codice Messo</a:t>
            </a:r>
            <a:endParaRPr lang="it-IT" sz="1100" dirty="0">
              <a:solidFill>
                <a:srgbClr val="074290"/>
              </a:solidFill>
            </a:endParaRPr>
          </a:p>
        </p:txBody>
      </p:sp>
      <p:sp>
        <p:nvSpPr>
          <p:cNvPr id="112" name="Pentagono 111"/>
          <p:cNvSpPr/>
          <p:nvPr/>
        </p:nvSpPr>
        <p:spPr>
          <a:xfrm>
            <a:off x="231935" y="2174128"/>
            <a:ext cx="1764728" cy="936000"/>
          </a:xfrm>
          <a:prstGeom prst="homePlate">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it-IT" sz="1350" kern="0" dirty="0">
              <a:solidFill>
                <a:sysClr val="windowText" lastClr="000000"/>
              </a:solidFill>
            </a:endParaRPr>
          </a:p>
        </p:txBody>
      </p:sp>
      <p:sp>
        <p:nvSpPr>
          <p:cNvPr id="113" name="Rettangolo 112"/>
          <p:cNvSpPr/>
          <p:nvPr/>
        </p:nvSpPr>
        <p:spPr>
          <a:xfrm>
            <a:off x="236795" y="2198553"/>
            <a:ext cx="1388806" cy="861774"/>
          </a:xfrm>
          <a:prstGeom prst="rect">
            <a:avLst/>
          </a:prstGeom>
        </p:spPr>
        <p:txBody>
          <a:bodyPr wrap="square" anchor="ctr">
            <a:spAutoFit/>
          </a:bodyPr>
          <a:lstStyle/>
          <a:p>
            <a:pPr lvl="0" algn="ctr">
              <a:defRPr/>
            </a:pPr>
            <a:r>
              <a:rPr lang="da-DK" sz="1000" b="1" kern="0" dirty="0">
                <a:solidFill>
                  <a:srgbClr val="0047BB"/>
                </a:solidFill>
                <a:cs typeface="Arial"/>
              </a:rPr>
              <a:t>Refertazione  relata 1 tentativo recapito infruttuoso e richiesta supporto anagrafico</a:t>
            </a:r>
          </a:p>
        </p:txBody>
      </p:sp>
      <p:sp>
        <p:nvSpPr>
          <p:cNvPr id="115" name="AutoShape 5"/>
          <p:cNvSpPr>
            <a:spLocks noChangeAspect="1" noChangeArrowheads="1"/>
          </p:cNvSpPr>
          <p:nvPr/>
        </p:nvSpPr>
        <p:spPr bwMode="auto">
          <a:xfrm>
            <a:off x="1866038" y="2166444"/>
            <a:ext cx="1895548"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16" name="Rettangolo 115"/>
          <p:cNvSpPr/>
          <p:nvPr/>
        </p:nvSpPr>
        <p:spPr>
          <a:xfrm>
            <a:off x="2057932" y="2276830"/>
            <a:ext cx="1511760" cy="707886"/>
          </a:xfrm>
          <a:prstGeom prst="rect">
            <a:avLst/>
          </a:prstGeom>
        </p:spPr>
        <p:txBody>
          <a:bodyPr wrap="square" anchor="ctr">
            <a:spAutoFit/>
          </a:bodyPr>
          <a:lstStyle/>
          <a:p>
            <a:pPr algn="ctr">
              <a:defRPr/>
            </a:pPr>
            <a:r>
              <a:rPr lang="da-DK" sz="1000" b="1" kern="0" dirty="0" smtClean="0">
                <a:solidFill>
                  <a:srgbClr val="0047BB"/>
                </a:solidFill>
                <a:cs typeface="Arial"/>
              </a:rPr>
              <a:t>Compilazione relata : data di notifica coincidente con data di deposito in CC</a:t>
            </a:r>
            <a:endParaRPr lang="da-DK" sz="1000" b="1" kern="0" dirty="0">
              <a:solidFill>
                <a:srgbClr val="0047BB"/>
              </a:solidFill>
              <a:cs typeface="Arial"/>
            </a:endParaRPr>
          </a:p>
        </p:txBody>
      </p:sp>
      <p:sp>
        <p:nvSpPr>
          <p:cNvPr id="117" name="AutoShape 5"/>
          <p:cNvSpPr>
            <a:spLocks noChangeAspect="1" noChangeArrowheads="1"/>
          </p:cNvSpPr>
          <p:nvPr/>
        </p:nvSpPr>
        <p:spPr bwMode="auto">
          <a:xfrm>
            <a:off x="3882151" y="2166444"/>
            <a:ext cx="1952588"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18" name="Rettangolo 117"/>
          <p:cNvSpPr/>
          <p:nvPr/>
        </p:nvSpPr>
        <p:spPr>
          <a:xfrm>
            <a:off x="4045017" y="2122941"/>
            <a:ext cx="1520758" cy="1015663"/>
          </a:xfrm>
          <a:prstGeom prst="rect">
            <a:avLst/>
          </a:prstGeom>
        </p:spPr>
        <p:txBody>
          <a:bodyPr wrap="square" anchor="ctr">
            <a:spAutoFit/>
          </a:bodyPr>
          <a:lstStyle/>
          <a:p>
            <a:pPr algn="ctr">
              <a:defRPr/>
            </a:pPr>
            <a:r>
              <a:rPr lang="da-DK" sz="1000" b="1" kern="0" dirty="0" smtClean="0">
                <a:solidFill>
                  <a:srgbClr val="0047BB"/>
                </a:solidFill>
                <a:cs typeface="Arial"/>
              </a:rPr>
              <a:t>Flag sul deposito in Casa Comunale e compilazione riquadro verifiche oggettive e esito supporto anagrafico</a:t>
            </a:r>
            <a:endParaRPr lang="da-DK" sz="1000" b="1" kern="0" dirty="0">
              <a:solidFill>
                <a:srgbClr val="0047BB"/>
              </a:solidFill>
              <a:cs typeface="Arial"/>
            </a:endParaRPr>
          </a:p>
        </p:txBody>
      </p:sp>
      <p:sp>
        <p:nvSpPr>
          <p:cNvPr id="119" name="AutoShape 5"/>
          <p:cNvSpPr>
            <a:spLocks noChangeAspect="1" noChangeArrowheads="1"/>
          </p:cNvSpPr>
          <p:nvPr/>
        </p:nvSpPr>
        <p:spPr bwMode="auto">
          <a:xfrm>
            <a:off x="6014375" y="2166444"/>
            <a:ext cx="1987765"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20" name="Rettangolo 119"/>
          <p:cNvSpPr/>
          <p:nvPr/>
        </p:nvSpPr>
        <p:spPr>
          <a:xfrm>
            <a:off x="6233705" y="2276830"/>
            <a:ext cx="1487894" cy="707886"/>
          </a:xfrm>
          <a:prstGeom prst="rect">
            <a:avLst/>
          </a:prstGeom>
        </p:spPr>
        <p:txBody>
          <a:bodyPr wrap="square" anchor="ctr">
            <a:spAutoFit/>
          </a:bodyPr>
          <a:lstStyle/>
          <a:p>
            <a:pPr algn="ctr">
              <a:defRPr/>
            </a:pPr>
            <a:r>
              <a:rPr lang="da-DK" sz="1000" b="1" kern="0" dirty="0" smtClean="0">
                <a:solidFill>
                  <a:srgbClr val="0047BB"/>
                </a:solidFill>
                <a:cs typeface="Arial"/>
              </a:rPr>
              <a:t>Firma leggibile del Messo che effettua la notifica e indicazione del codice Messo</a:t>
            </a:r>
            <a:endParaRPr lang="da-DK" sz="1000" b="1" kern="0" dirty="0">
              <a:solidFill>
                <a:srgbClr val="0047BB"/>
              </a:solidFill>
              <a:cs typeface="Arial"/>
            </a:endParaRPr>
          </a:p>
        </p:txBody>
      </p:sp>
      <p:sp>
        <p:nvSpPr>
          <p:cNvPr id="121" name="Rettangolo 120"/>
          <p:cNvSpPr/>
          <p:nvPr/>
        </p:nvSpPr>
        <p:spPr>
          <a:xfrm>
            <a:off x="193251" y="3041671"/>
            <a:ext cx="1388805" cy="453970"/>
          </a:xfrm>
          <a:prstGeom prst="rect">
            <a:avLst/>
          </a:prstGeom>
        </p:spPr>
        <p:txBody>
          <a:bodyPr wrap="square" anchor="ctr">
            <a:spAutoFit/>
          </a:bodyPr>
          <a:lstStyle/>
          <a:p>
            <a:pPr lvl="0" algn="ctr">
              <a:defRPr/>
            </a:pPr>
            <a:r>
              <a:rPr lang="da-DK" sz="1000" b="1" kern="0" dirty="0">
                <a:solidFill>
                  <a:srgbClr val="0047BB"/>
                </a:solidFill>
                <a:cs typeface="Arial"/>
              </a:rPr>
              <a:t>Messo Notificatore</a:t>
            </a:r>
          </a:p>
          <a:p>
            <a:pPr algn="ctr">
              <a:defRPr/>
            </a:pPr>
            <a:endParaRPr lang="da-DK" sz="1350" b="1" kern="0" dirty="0">
              <a:solidFill>
                <a:srgbClr val="0047BB"/>
              </a:solidFill>
              <a:cs typeface="Arial"/>
            </a:endParaRPr>
          </a:p>
        </p:txBody>
      </p:sp>
      <p:sp>
        <p:nvSpPr>
          <p:cNvPr id="122" name="Rettangolo 121"/>
          <p:cNvSpPr/>
          <p:nvPr/>
        </p:nvSpPr>
        <p:spPr>
          <a:xfrm>
            <a:off x="1996663" y="3041671"/>
            <a:ext cx="1573027" cy="453970"/>
          </a:xfrm>
          <a:prstGeom prst="rect">
            <a:avLst/>
          </a:prstGeom>
        </p:spPr>
        <p:txBody>
          <a:bodyPr wrap="square" anchor="ctr">
            <a:spAutoFit/>
          </a:bodyPr>
          <a:lstStyle/>
          <a:p>
            <a:pPr lvl="0" algn="ctr">
              <a:defRPr/>
            </a:pPr>
            <a:r>
              <a:rPr lang="da-DK" sz="1000" b="1" kern="0" dirty="0">
                <a:solidFill>
                  <a:srgbClr val="0047BB"/>
                </a:solidFill>
                <a:cs typeface="Arial"/>
              </a:rPr>
              <a:t>Messo Notificatore</a:t>
            </a:r>
          </a:p>
          <a:p>
            <a:pPr algn="ctr">
              <a:defRPr/>
            </a:pPr>
            <a:endParaRPr lang="da-DK" sz="1350" b="1" kern="0" dirty="0">
              <a:solidFill>
                <a:srgbClr val="0047BB"/>
              </a:solidFill>
              <a:cs typeface="Arial"/>
            </a:endParaRPr>
          </a:p>
        </p:txBody>
      </p:sp>
      <p:sp>
        <p:nvSpPr>
          <p:cNvPr id="123" name="Rettangolo 122"/>
          <p:cNvSpPr/>
          <p:nvPr/>
        </p:nvSpPr>
        <p:spPr>
          <a:xfrm>
            <a:off x="4143403" y="3052557"/>
            <a:ext cx="1422372" cy="453970"/>
          </a:xfrm>
          <a:prstGeom prst="rect">
            <a:avLst/>
          </a:prstGeom>
        </p:spPr>
        <p:txBody>
          <a:bodyPr wrap="square" anchor="ctr">
            <a:spAutoFit/>
          </a:bodyPr>
          <a:lstStyle/>
          <a:p>
            <a:pPr lvl="0" algn="ctr">
              <a:defRPr/>
            </a:pPr>
            <a:r>
              <a:rPr lang="da-DK" sz="1000" b="1" kern="0" dirty="0">
                <a:solidFill>
                  <a:srgbClr val="0047BB"/>
                </a:solidFill>
                <a:cs typeface="Arial"/>
              </a:rPr>
              <a:t>Messo Notificatore</a:t>
            </a:r>
          </a:p>
          <a:p>
            <a:pPr algn="ctr">
              <a:defRPr/>
            </a:pPr>
            <a:endParaRPr lang="da-DK" sz="1350" b="1" kern="0" dirty="0">
              <a:solidFill>
                <a:srgbClr val="0047BB"/>
              </a:solidFill>
              <a:cs typeface="Arial"/>
            </a:endParaRPr>
          </a:p>
        </p:txBody>
      </p:sp>
      <p:sp>
        <p:nvSpPr>
          <p:cNvPr id="124" name="Rettangolo 123"/>
          <p:cNvSpPr/>
          <p:nvPr/>
        </p:nvSpPr>
        <p:spPr>
          <a:xfrm>
            <a:off x="6059841" y="3041671"/>
            <a:ext cx="1620000" cy="453970"/>
          </a:xfrm>
          <a:prstGeom prst="rect">
            <a:avLst/>
          </a:prstGeom>
        </p:spPr>
        <p:txBody>
          <a:bodyPr wrap="square" anchor="ctr">
            <a:spAutoFit/>
          </a:bodyPr>
          <a:lstStyle/>
          <a:p>
            <a:pPr lvl="0" algn="ctr">
              <a:defRPr/>
            </a:pPr>
            <a:r>
              <a:rPr lang="da-DK" sz="1000" b="1" kern="0" dirty="0">
                <a:solidFill>
                  <a:srgbClr val="0047BB"/>
                </a:solidFill>
                <a:cs typeface="Arial"/>
              </a:rPr>
              <a:t>Messo Notificatore</a:t>
            </a:r>
          </a:p>
          <a:p>
            <a:pPr algn="ctr">
              <a:defRPr/>
            </a:pPr>
            <a:endParaRPr lang="da-DK" sz="1350" b="1" kern="0" dirty="0">
              <a:solidFill>
                <a:srgbClr val="0047BB"/>
              </a:solidFill>
              <a:cs typeface="Arial"/>
            </a:endParaRPr>
          </a:p>
        </p:txBody>
      </p:sp>
      <p:sp>
        <p:nvSpPr>
          <p:cNvPr id="125" name="Pentagono 124"/>
          <p:cNvSpPr/>
          <p:nvPr/>
        </p:nvSpPr>
        <p:spPr>
          <a:xfrm>
            <a:off x="115824" y="5291055"/>
            <a:ext cx="1736111" cy="936000"/>
          </a:xfrm>
          <a:prstGeom prst="homePlate">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da-DK" sz="1000" b="1" kern="0" dirty="0">
                <a:solidFill>
                  <a:srgbClr val="0047BB"/>
                </a:solidFill>
                <a:cs typeface="Arial"/>
              </a:rPr>
              <a:t>Refertazione  relata </a:t>
            </a:r>
            <a:r>
              <a:rPr lang="da-DK" sz="1000" b="1" kern="0" dirty="0" smtClean="0">
                <a:solidFill>
                  <a:srgbClr val="0047BB"/>
                </a:solidFill>
                <a:cs typeface="Arial"/>
              </a:rPr>
              <a:t>1 </a:t>
            </a:r>
            <a:r>
              <a:rPr lang="da-DK" sz="1000" b="1" kern="0" dirty="0">
                <a:solidFill>
                  <a:srgbClr val="0047BB"/>
                </a:solidFill>
                <a:cs typeface="Arial"/>
              </a:rPr>
              <a:t>tentativo recapito </a:t>
            </a:r>
            <a:r>
              <a:rPr lang="da-DK" sz="1000" b="1" kern="0" dirty="0" smtClean="0">
                <a:solidFill>
                  <a:srgbClr val="0047BB"/>
                </a:solidFill>
                <a:cs typeface="Arial"/>
              </a:rPr>
              <a:t>infruttuoso e richiesta supporto anagrafico</a:t>
            </a:r>
            <a:endParaRPr lang="da-DK" sz="1000" b="1" kern="0" dirty="0">
              <a:solidFill>
                <a:srgbClr val="0047BB"/>
              </a:solidFill>
              <a:cs typeface="Arial"/>
            </a:endParaRPr>
          </a:p>
        </p:txBody>
      </p:sp>
      <p:sp>
        <p:nvSpPr>
          <p:cNvPr id="127" name="AutoShape 5"/>
          <p:cNvSpPr>
            <a:spLocks noChangeAspect="1" noChangeArrowheads="1"/>
          </p:cNvSpPr>
          <p:nvPr/>
        </p:nvSpPr>
        <p:spPr bwMode="auto">
          <a:xfrm>
            <a:off x="3424769" y="5291055"/>
            <a:ext cx="1944091"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28" name="Rettangolo 127"/>
          <p:cNvSpPr/>
          <p:nvPr/>
        </p:nvSpPr>
        <p:spPr>
          <a:xfrm>
            <a:off x="3653433" y="5417803"/>
            <a:ext cx="1486762" cy="707886"/>
          </a:xfrm>
          <a:prstGeom prst="rect">
            <a:avLst/>
          </a:prstGeom>
        </p:spPr>
        <p:txBody>
          <a:bodyPr wrap="square" anchor="ctr">
            <a:spAutoFit/>
          </a:bodyPr>
          <a:lstStyle/>
          <a:p>
            <a:pPr algn="ctr">
              <a:defRPr/>
            </a:pPr>
            <a:r>
              <a:rPr lang="da-DK" sz="1000" b="1" kern="0" dirty="0">
                <a:solidFill>
                  <a:srgbClr val="0047BB"/>
                </a:solidFill>
                <a:cs typeface="Arial"/>
              </a:rPr>
              <a:t>Refertazione  </a:t>
            </a:r>
            <a:r>
              <a:rPr lang="da-DK" sz="1000" b="1" kern="0" dirty="0" smtClean="0">
                <a:solidFill>
                  <a:srgbClr val="0047BB"/>
                </a:solidFill>
                <a:cs typeface="Arial"/>
              </a:rPr>
              <a:t>relata con data e circostanza del deposito</a:t>
            </a:r>
            <a:endParaRPr lang="da-DK" sz="1000" b="1" kern="0" dirty="0">
              <a:solidFill>
                <a:srgbClr val="0047BB"/>
              </a:solidFill>
              <a:cs typeface="Arial"/>
            </a:endParaRPr>
          </a:p>
        </p:txBody>
      </p:sp>
      <p:sp>
        <p:nvSpPr>
          <p:cNvPr id="129" name="AutoShape 5"/>
          <p:cNvSpPr>
            <a:spLocks noChangeAspect="1" noChangeArrowheads="1"/>
          </p:cNvSpPr>
          <p:nvPr/>
        </p:nvSpPr>
        <p:spPr bwMode="auto">
          <a:xfrm>
            <a:off x="1802126" y="5283371"/>
            <a:ext cx="1767564"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30" name="Rettangolo 129"/>
          <p:cNvSpPr/>
          <p:nvPr/>
        </p:nvSpPr>
        <p:spPr>
          <a:xfrm>
            <a:off x="1996663" y="5214801"/>
            <a:ext cx="1428106" cy="1061829"/>
          </a:xfrm>
          <a:prstGeom prst="rect">
            <a:avLst/>
          </a:prstGeom>
        </p:spPr>
        <p:txBody>
          <a:bodyPr wrap="square" anchor="ctr">
            <a:spAutoFit/>
          </a:bodyPr>
          <a:lstStyle/>
          <a:p>
            <a:pPr algn="ctr">
              <a:defRPr/>
            </a:pPr>
            <a:r>
              <a:rPr lang="da-DK" sz="900" b="1" kern="0" dirty="0" smtClean="0">
                <a:solidFill>
                  <a:srgbClr val="0047BB"/>
                </a:solidFill>
                <a:cs typeface="Arial"/>
              </a:rPr>
              <a:t>Compilazione riquadro sezione  relativa  notifica 143  con verifiche oggettive ed esito supporto anagrafico, data, firma e codice Messo</a:t>
            </a:r>
            <a:endParaRPr lang="da-DK" sz="900" b="1" kern="0" dirty="0">
              <a:solidFill>
                <a:srgbClr val="0047BB"/>
              </a:solidFill>
              <a:cs typeface="Arial"/>
            </a:endParaRPr>
          </a:p>
        </p:txBody>
      </p:sp>
      <p:sp>
        <p:nvSpPr>
          <p:cNvPr id="131" name="AutoShape 5"/>
          <p:cNvSpPr>
            <a:spLocks noChangeAspect="1" noChangeArrowheads="1"/>
          </p:cNvSpPr>
          <p:nvPr/>
        </p:nvSpPr>
        <p:spPr bwMode="auto">
          <a:xfrm>
            <a:off x="7008257" y="5283371"/>
            <a:ext cx="1830781"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32" name="Rettangolo 131"/>
          <p:cNvSpPr/>
          <p:nvPr/>
        </p:nvSpPr>
        <p:spPr>
          <a:xfrm>
            <a:off x="7313392" y="5451812"/>
            <a:ext cx="1281551" cy="707886"/>
          </a:xfrm>
          <a:prstGeom prst="rect">
            <a:avLst/>
          </a:prstGeom>
        </p:spPr>
        <p:txBody>
          <a:bodyPr wrap="square" anchor="ctr">
            <a:spAutoFit/>
          </a:bodyPr>
          <a:lstStyle/>
          <a:p>
            <a:pPr algn="ctr">
              <a:defRPr/>
            </a:pPr>
            <a:r>
              <a:rPr lang="da-DK" sz="1000" b="1" kern="0" dirty="0" smtClean="0">
                <a:solidFill>
                  <a:srgbClr val="0047BB"/>
                </a:solidFill>
                <a:cs typeface="Arial"/>
              </a:rPr>
              <a:t>Firma leggibile e </a:t>
            </a:r>
            <a:r>
              <a:rPr lang="da-DK" sz="1000" b="1" kern="0" dirty="0">
                <a:solidFill>
                  <a:srgbClr val="0047BB"/>
                </a:solidFill>
                <a:cs typeface="Arial"/>
              </a:rPr>
              <a:t>indicazione del codice Messo</a:t>
            </a:r>
          </a:p>
          <a:p>
            <a:pPr algn="ctr">
              <a:defRPr/>
            </a:pPr>
            <a:endParaRPr lang="da-DK" sz="1000" b="1" kern="0" dirty="0">
              <a:solidFill>
                <a:srgbClr val="0047BB"/>
              </a:solidFill>
              <a:cs typeface="Arial"/>
            </a:endParaRPr>
          </a:p>
        </p:txBody>
      </p:sp>
      <p:sp>
        <p:nvSpPr>
          <p:cNvPr id="133" name="Rettangolo 132"/>
          <p:cNvSpPr/>
          <p:nvPr/>
        </p:nvSpPr>
        <p:spPr>
          <a:xfrm>
            <a:off x="95278" y="6244330"/>
            <a:ext cx="1345260" cy="246221"/>
          </a:xfrm>
          <a:prstGeom prst="rect">
            <a:avLst/>
          </a:prstGeom>
        </p:spPr>
        <p:txBody>
          <a:bodyPr wrap="square" anchor="ctr">
            <a:spAutoFit/>
          </a:bodyPr>
          <a:lstStyle/>
          <a:p>
            <a:pPr algn="ctr">
              <a:defRPr/>
            </a:pPr>
            <a:r>
              <a:rPr lang="da-DK" sz="1000" b="1" kern="0" dirty="0" smtClean="0">
                <a:solidFill>
                  <a:srgbClr val="0047BB"/>
                </a:solidFill>
                <a:cs typeface="Arial"/>
              </a:rPr>
              <a:t>Messo Notificatore</a:t>
            </a:r>
            <a:endParaRPr lang="da-DK" sz="1000" b="1" kern="0" dirty="0">
              <a:solidFill>
                <a:srgbClr val="0047BB"/>
              </a:solidFill>
              <a:cs typeface="Arial"/>
            </a:endParaRPr>
          </a:p>
        </p:txBody>
      </p:sp>
      <p:sp>
        <p:nvSpPr>
          <p:cNvPr id="134" name="Rettangolo 133"/>
          <p:cNvSpPr/>
          <p:nvPr/>
        </p:nvSpPr>
        <p:spPr>
          <a:xfrm>
            <a:off x="3569690" y="6167385"/>
            <a:ext cx="1486762" cy="400110"/>
          </a:xfrm>
          <a:prstGeom prst="rect">
            <a:avLst/>
          </a:prstGeom>
        </p:spPr>
        <p:txBody>
          <a:bodyPr wrap="square" anchor="ctr">
            <a:spAutoFit/>
          </a:bodyPr>
          <a:lstStyle/>
          <a:p>
            <a:pPr algn="ctr">
              <a:defRPr/>
            </a:pPr>
            <a:r>
              <a:rPr lang="da-DK" sz="1000" b="1" kern="0" dirty="0" smtClean="0">
                <a:solidFill>
                  <a:srgbClr val="0047BB"/>
                </a:solidFill>
                <a:cs typeface="Arial"/>
              </a:rPr>
              <a:t>Messo che deposita l’atto in CC</a:t>
            </a:r>
            <a:endParaRPr lang="da-DK" sz="1000" b="1" kern="0" dirty="0">
              <a:solidFill>
                <a:srgbClr val="0047BB"/>
              </a:solidFill>
              <a:cs typeface="Arial"/>
            </a:endParaRPr>
          </a:p>
        </p:txBody>
      </p:sp>
      <p:sp>
        <p:nvSpPr>
          <p:cNvPr id="135" name="Rettangolo 134"/>
          <p:cNvSpPr/>
          <p:nvPr/>
        </p:nvSpPr>
        <p:spPr>
          <a:xfrm>
            <a:off x="1802126" y="6227055"/>
            <a:ext cx="1516859" cy="246221"/>
          </a:xfrm>
          <a:prstGeom prst="rect">
            <a:avLst/>
          </a:prstGeom>
        </p:spPr>
        <p:txBody>
          <a:bodyPr wrap="square" anchor="ctr">
            <a:spAutoFit/>
          </a:bodyPr>
          <a:lstStyle/>
          <a:p>
            <a:pPr algn="ctr">
              <a:defRPr/>
            </a:pPr>
            <a:r>
              <a:rPr lang="da-DK" sz="1000" b="1" kern="0" dirty="0" smtClean="0">
                <a:solidFill>
                  <a:srgbClr val="0047BB"/>
                </a:solidFill>
                <a:cs typeface="Arial"/>
              </a:rPr>
              <a:t>Messo notificatore</a:t>
            </a:r>
            <a:endParaRPr lang="da-DK" sz="1000" b="1" kern="0" dirty="0">
              <a:solidFill>
                <a:srgbClr val="0047BB"/>
              </a:solidFill>
              <a:cs typeface="Arial"/>
            </a:endParaRPr>
          </a:p>
        </p:txBody>
      </p:sp>
      <p:sp>
        <p:nvSpPr>
          <p:cNvPr id="137" name="AutoShape 5"/>
          <p:cNvSpPr>
            <a:spLocks noChangeAspect="1" noChangeArrowheads="1"/>
          </p:cNvSpPr>
          <p:nvPr/>
        </p:nvSpPr>
        <p:spPr bwMode="auto">
          <a:xfrm>
            <a:off x="5314566" y="5283371"/>
            <a:ext cx="1792887" cy="927018"/>
          </a:xfrm>
          <a:prstGeom prst="chevron">
            <a:avLst>
              <a:gd name="adj" fmla="val 27427"/>
            </a:avLst>
          </a:prstGeom>
          <a:solidFill>
            <a:srgbClr val="EEDC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ltLang="it-IT" sz="1350" kern="0" dirty="0">
              <a:solidFill>
                <a:sysClr val="windowText" lastClr="000000"/>
              </a:solidFill>
            </a:endParaRPr>
          </a:p>
        </p:txBody>
      </p:sp>
      <p:sp>
        <p:nvSpPr>
          <p:cNvPr id="138" name="Rettangolo 137"/>
          <p:cNvSpPr/>
          <p:nvPr/>
        </p:nvSpPr>
        <p:spPr>
          <a:xfrm>
            <a:off x="5500451" y="5239869"/>
            <a:ext cx="1515190" cy="1015663"/>
          </a:xfrm>
          <a:prstGeom prst="rect">
            <a:avLst/>
          </a:prstGeom>
        </p:spPr>
        <p:txBody>
          <a:bodyPr wrap="square" anchor="ctr">
            <a:spAutoFit/>
          </a:bodyPr>
          <a:lstStyle/>
          <a:p>
            <a:pPr algn="ctr">
              <a:defRPr/>
            </a:pPr>
            <a:r>
              <a:rPr lang="da-DK" sz="1000" b="1" kern="0" dirty="0" smtClean="0">
                <a:solidFill>
                  <a:srgbClr val="0047BB"/>
                </a:solidFill>
                <a:cs typeface="Arial"/>
              </a:rPr>
              <a:t>Compilazione relata: data di notifica coincidente con data di deposito in CC, flag su riquadro deposito in CC</a:t>
            </a:r>
            <a:endParaRPr lang="da-DK" sz="1000" b="1" kern="0" dirty="0">
              <a:solidFill>
                <a:srgbClr val="0047BB"/>
              </a:solidFill>
              <a:cs typeface="Arial"/>
            </a:endParaRPr>
          </a:p>
        </p:txBody>
      </p:sp>
      <p:sp>
        <p:nvSpPr>
          <p:cNvPr id="139" name="Rettangolo 138"/>
          <p:cNvSpPr/>
          <p:nvPr/>
        </p:nvSpPr>
        <p:spPr>
          <a:xfrm>
            <a:off x="5309640" y="6150110"/>
            <a:ext cx="1620000" cy="400110"/>
          </a:xfrm>
          <a:prstGeom prst="rect">
            <a:avLst/>
          </a:prstGeom>
        </p:spPr>
        <p:txBody>
          <a:bodyPr wrap="square" anchor="ctr">
            <a:spAutoFit/>
          </a:bodyPr>
          <a:lstStyle/>
          <a:p>
            <a:pPr algn="ctr">
              <a:defRPr/>
            </a:pPr>
            <a:r>
              <a:rPr lang="da-DK" sz="1000" b="1" kern="0" dirty="0">
                <a:solidFill>
                  <a:srgbClr val="0047BB"/>
                </a:solidFill>
                <a:cs typeface="Arial"/>
              </a:rPr>
              <a:t>Messo che deposita l’atto in CC</a:t>
            </a:r>
          </a:p>
        </p:txBody>
      </p:sp>
      <p:sp>
        <p:nvSpPr>
          <p:cNvPr id="140" name="Rettangolo 139"/>
          <p:cNvSpPr/>
          <p:nvPr/>
        </p:nvSpPr>
        <p:spPr>
          <a:xfrm>
            <a:off x="7008257" y="6136702"/>
            <a:ext cx="1830781" cy="400110"/>
          </a:xfrm>
          <a:prstGeom prst="rect">
            <a:avLst/>
          </a:prstGeom>
        </p:spPr>
        <p:txBody>
          <a:bodyPr wrap="square" anchor="ctr">
            <a:spAutoFit/>
          </a:bodyPr>
          <a:lstStyle/>
          <a:p>
            <a:pPr algn="ctr">
              <a:defRPr/>
            </a:pPr>
            <a:r>
              <a:rPr lang="da-DK" sz="1000" b="1" kern="0" dirty="0" smtClean="0">
                <a:solidFill>
                  <a:srgbClr val="0047BB"/>
                </a:solidFill>
                <a:cs typeface="Arial"/>
              </a:rPr>
              <a:t>Messo che deposita l’atto in CC</a:t>
            </a:r>
            <a:endParaRPr lang="da-DK" sz="1000" b="1" kern="0" dirty="0">
              <a:solidFill>
                <a:srgbClr val="0047BB"/>
              </a:solidFill>
              <a:cs typeface="Arial"/>
            </a:endParaRPr>
          </a:p>
        </p:txBody>
      </p:sp>
    </p:spTree>
    <p:extLst>
      <p:ext uri="{BB962C8B-B14F-4D97-AF65-F5344CB8AC3E}">
        <p14:creationId xmlns:p14="http://schemas.microsoft.com/office/powerpoint/2010/main" val="426260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Segnaposto numero diapositiva 3"/>
          <p:cNvSpPr>
            <a:spLocks noGrp="1"/>
          </p:cNvSpPr>
          <p:nvPr>
            <p:ph type="sldNum" sz="quarter" idx="10"/>
          </p:nvPr>
        </p:nvSpPr>
        <p:spPr/>
        <p:txBody>
          <a:bodyPr/>
          <a:lstStyle/>
          <a:p>
            <a:pPr>
              <a:defRPr/>
            </a:pPr>
            <a:r>
              <a:rPr lang="it-IT" altLang="it-IT">
                <a:solidFill>
                  <a:srgbClr val="B2B2B2"/>
                </a:solidFill>
              </a:rPr>
              <a:t> </a:t>
            </a:r>
            <a:fld id="{2AB61AFC-7F5E-487C-916E-E780ED70A31C}" type="slidenum">
              <a:rPr lang="it-IT" altLang="it-IT">
                <a:solidFill>
                  <a:srgbClr val="B2B2B2"/>
                </a:solidFill>
              </a:rPr>
              <a:pPr>
                <a:defRPr/>
              </a:pPr>
              <a:t>9</a:t>
            </a:fld>
            <a:endParaRPr lang="it-IT" altLang="it-IT">
              <a:solidFill>
                <a:srgbClr val="B2B2B2"/>
              </a:solidFill>
            </a:endParaRPr>
          </a:p>
        </p:txBody>
      </p:sp>
      <p:sp>
        <p:nvSpPr>
          <p:cNvPr id="74755" name="Rectangle 2"/>
          <p:cNvSpPr>
            <a:spLocks noChangeArrowheads="1"/>
          </p:cNvSpPr>
          <p:nvPr/>
        </p:nvSpPr>
        <p:spPr bwMode="auto">
          <a:xfrm>
            <a:off x="85725" y="457200"/>
            <a:ext cx="8991600" cy="5638800"/>
          </a:xfrm>
          <a:prstGeom prst="rect">
            <a:avLst/>
          </a:prstGeom>
          <a:solidFill>
            <a:schemeClr val="bg1"/>
          </a:solidFill>
          <a:ln w="9525">
            <a:solidFill>
              <a:schemeClr val="tx1"/>
            </a:solidFill>
            <a:prstDash val="lg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algn="ct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56" name="Line 3"/>
          <p:cNvSpPr>
            <a:spLocks noChangeShapeType="1"/>
          </p:cNvSpPr>
          <p:nvPr/>
        </p:nvSpPr>
        <p:spPr bwMode="auto">
          <a:xfrm>
            <a:off x="76200" y="5181600"/>
            <a:ext cx="8991600" cy="0"/>
          </a:xfrm>
          <a:prstGeom prst="line">
            <a:avLst/>
          </a:prstGeom>
          <a:noFill/>
          <a:ln w="12700">
            <a:solidFill>
              <a:schemeClr val="tx1"/>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757" name="Line 4"/>
          <p:cNvSpPr>
            <a:spLocks noChangeShapeType="1"/>
          </p:cNvSpPr>
          <p:nvPr/>
        </p:nvSpPr>
        <p:spPr bwMode="auto">
          <a:xfrm>
            <a:off x="7772400" y="5181600"/>
            <a:ext cx="0" cy="91440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758" name="Line 5"/>
          <p:cNvSpPr>
            <a:spLocks noChangeShapeType="1"/>
          </p:cNvSpPr>
          <p:nvPr/>
        </p:nvSpPr>
        <p:spPr bwMode="auto">
          <a:xfrm>
            <a:off x="5791200" y="5181600"/>
            <a:ext cx="0" cy="9144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759" name="Text Box 23"/>
          <p:cNvSpPr txBox="1">
            <a:spLocks noChangeArrowheads="1"/>
          </p:cNvSpPr>
          <p:nvPr/>
        </p:nvSpPr>
        <p:spPr bwMode="auto">
          <a:xfrm>
            <a:off x="1176338" y="1851025"/>
            <a:ext cx="9525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personalmente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al destinatario</a:t>
            </a:r>
          </a:p>
        </p:txBody>
      </p:sp>
      <p:sp>
        <p:nvSpPr>
          <p:cNvPr id="74760" name="Text Box 24"/>
          <p:cNvSpPr txBox="1">
            <a:spLocks noChangeArrowheads="1"/>
          </p:cNvSpPr>
          <p:nvPr/>
        </p:nvSpPr>
        <p:spPr bwMode="auto">
          <a:xfrm>
            <a:off x="1176338" y="2282825"/>
            <a:ext cx="123348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consegnandolo,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in assenza del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destinatario, in busta</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sigillata.</a:t>
            </a:r>
          </a:p>
        </p:txBody>
      </p:sp>
      <p:sp>
        <p:nvSpPr>
          <p:cNvPr id="74761" name="Text Box 25"/>
          <p:cNvSpPr txBox="1">
            <a:spLocks noChangeArrowheads="1"/>
          </p:cNvSpPr>
          <p:nvPr/>
        </p:nvSpPr>
        <p:spPr bwMode="auto">
          <a:xfrm>
            <a:off x="847725" y="2955925"/>
            <a:ext cx="173355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al…signor</a:t>
            </a:r>
          </a:p>
          <a:p>
            <a:pPr eaLnBrk="1" fontAlgn="base" hangingPunct="1">
              <a:lnSpc>
                <a:spcPct val="100000"/>
              </a:lnSpc>
              <a:spcBef>
                <a:spcPct val="0"/>
              </a:spcBef>
              <a:spcAft>
                <a:spcPct val="0"/>
              </a:spcAft>
              <a:buFontTx/>
              <a:buNone/>
            </a:pPr>
            <a:endParaRPr lang="it-IT" altLang="it-IT" sz="800" smtClean="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t>
            </a:r>
          </a:p>
          <a:p>
            <a:pPr eaLnBrk="1" fontAlgn="base" hangingPunct="1">
              <a:lnSpc>
                <a:spcPct val="100000"/>
              </a:lnSpc>
              <a:spcBef>
                <a:spcPct val="0"/>
              </a:spcBef>
              <a:spcAft>
                <a:spcPct val="0"/>
              </a:spcAft>
              <a:buFontTx/>
              <a:buNone/>
            </a:pPr>
            <a:endParaRPr lang="it-IT" altLang="it-IT" sz="800" smtClean="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che si è qualificat…</a:t>
            </a:r>
          </a:p>
          <a:p>
            <a:pPr eaLnBrk="1" fontAlgn="base" hangingPunct="1">
              <a:lnSpc>
                <a:spcPct val="100000"/>
              </a:lnSpc>
              <a:spcBef>
                <a:spcPct val="0"/>
              </a:spcBef>
              <a:spcAft>
                <a:spcPct val="0"/>
              </a:spcAft>
              <a:buFontTx/>
              <a:buNone/>
            </a:pPr>
            <a:endParaRPr lang="it-IT" altLang="it-IT" sz="800" smtClean="0">
              <a:solidFill>
                <a:srgbClr val="000000"/>
              </a:solidFill>
              <a:latin typeface="Lucida Sans Unicode" pitchFamily="34" charset="0"/>
            </a:endParaRP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Della consegna ho informato il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Destinatario con raccomandata</a:t>
            </a:r>
          </a:p>
        </p:txBody>
      </p:sp>
      <p:sp>
        <p:nvSpPr>
          <p:cNvPr id="74762" name="Rectangle 26"/>
          <p:cNvSpPr>
            <a:spLocks noChangeArrowheads="1"/>
          </p:cNvSpPr>
          <p:nvPr/>
        </p:nvSpPr>
        <p:spPr bwMode="auto">
          <a:xfrm>
            <a:off x="942975" y="1868488"/>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63" name="Text Box 27"/>
          <p:cNvSpPr txBox="1">
            <a:spLocks noChangeArrowheads="1"/>
          </p:cNvSpPr>
          <p:nvPr/>
        </p:nvSpPr>
        <p:spPr bwMode="auto">
          <a:xfrm>
            <a:off x="2811463" y="1676400"/>
            <a:ext cx="1727200" cy="119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depositandolo in</a:t>
            </a:r>
          </a:p>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Comune </a:t>
            </a:r>
            <a:r>
              <a:rPr lang="it-IT" altLang="it-IT" sz="800" smtClean="0">
                <a:solidFill>
                  <a:srgbClr val="000000"/>
                </a:solidFill>
                <a:latin typeface="Lucida Sans Unicode" pitchFamily="34" charset="0"/>
              </a:rPr>
              <a:t>e affiggendo alla</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 porta dell’abitazione/azienda/</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ufficio del destinatario</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l’avviso di deposito in busta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chiusa e sigillata</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dopo aver constatato</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la temporanea assenza</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del destinatario, e</a:t>
            </a:r>
          </a:p>
        </p:txBody>
      </p:sp>
      <p:sp>
        <p:nvSpPr>
          <p:cNvPr id="74764" name="Text Box 28"/>
          <p:cNvSpPr txBox="1">
            <a:spLocks noChangeArrowheads="1"/>
          </p:cNvSpPr>
          <p:nvPr/>
        </p:nvSpPr>
        <p:spPr bwMode="auto">
          <a:xfrm>
            <a:off x="2803525" y="2790825"/>
            <a:ext cx="13652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l’incapacità</a:t>
            </a:r>
          </a:p>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a:t>
            </a:r>
            <a:endParaRPr lang="it-IT" altLang="it-IT" sz="800" smtClean="0">
              <a:solidFill>
                <a:srgbClr val="000000"/>
              </a:solidFill>
              <a:latin typeface="Lucida Sans Unicode" pitchFamily="34" charset="0"/>
            </a:endParaRPr>
          </a:p>
        </p:txBody>
      </p:sp>
      <p:sp>
        <p:nvSpPr>
          <p:cNvPr id="74765" name="Text Box 29"/>
          <p:cNvSpPr txBox="1">
            <a:spLocks noChangeArrowheads="1"/>
          </p:cNvSpPr>
          <p:nvPr/>
        </p:nvSpPr>
        <p:spPr bwMode="auto">
          <a:xfrm>
            <a:off x="2803525" y="3533775"/>
            <a:ext cx="1449388"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l’assenza di altre persone</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previste dall’art.139 del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codice di procedura civile</a:t>
            </a:r>
            <a:endParaRPr lang="it-IT" altLang="it-IT" sz="900" b="1" i="1" smtClean="0">
              <a:solidFill>
                <a:srgbClr val="FF3300"/>
              </a:solidFill>
              <a:cs typeface="Times New Roman" pitchFamily="18" charset="0"/>
            </a:endParaRPr>
          </a:p>
        </p:txBody>
      </p:sp>
      <p:sp>
        <p:nvSpPr>
          <p:cNvPr id="74766" name="Rectangle 30"/>
          <p:cNvSpPr>
            <a:spLocks noChangeArrowheads="1"/>
          </p:cNvSpPr>
          <p:nvPr/>
        </p:nvSpPr>
        <p:spPr bwMode="auto">
          <a:xfrm>
            <a:off x="942975" y="2365375"/>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67" name="Rectangle 31"/>
          <p:cNvSpPr>
            <a:spLocks noChangeArrowheads="1"/>
          </p:cNvSpPr>
          <p:nvPr/>
        </p:nvSpPr>
        <p:spPr bwMode="auto">
          <a:xfrm>
            <a:off x="2600325" y="2882900"/>
            <a:ext cx="228600" cy="1524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68" name="Text Box 32"/>
          <p:cNvSpPr txBox="1">
            <a:spLocks noChangeArrowheads="1"/>
          </p:cNvSpPr>
          <p:nvPr/>
        </p:nvSpPr>
        <p:spPr bwMode="auto">
          <a:xfrm>
            <a:off x="4876800" y="1768475"/>
            <a:ext cx="143827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depositandolo in</a:t>
            </a:r>
          </a:p>
          <a:p>
            <a:pPr eaLnBrk="1" fontAlgn="base" hangingPunct="1">
              <a:lnSpc>
                <a:spcPct val="100000"/>
              </a:lnSpc>
              <a:spcBef>
                <a:spcPct val="0"/>
              </a:spcBef>
              <a:spcAft>
                <a:spcPct val="0"/>
              </a:spcAft>
              <a:buFontTx/>
              <a:buNone/>
            </a:pPr>
            <a:r>
              <a:rPr lang="it-IT" altLang="it-IT" sz="800" b="1" smtClean="0">
                <a:solidFill>
                  <a:srgbClr val="000000"/>
                </a:solidFill>
                <a:latin typeface="Lucida Sans Unicode" pitchFamily="34" charset="0"/>
              </a:rPr>
              <a:t>Comune </a:t>
            </a:r>
            <a:r>
              <a:rPr lang="it-IT" altLang="it-IT" sz="800" smtClean="0">
                <a:solidFill>
                  <a:srgbClr val="000000"/>
                </a:solidFill>
                <a:latin typeface="Lucida Sans Unicode" pitchFamily="34" charset="0"/>
              </a:rPr>
              <a:t>e affiggendo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all’albo l’avviso di depo-</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sito dopo aver constatato</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l’irreperibilità del </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destinatario</a:t>
            </a:r>
          </a:p>
        </p:txBody>
      </p:sp>
      <p:sp>
        <p:nvSpPr>
          <p:cNvPr id="74769" name="Rectangle 33"/>
          <p:cNvSpPr>
            <a:spLocks noChangeArrowheads="1"/>
          </p:cNvSpPr>
          <p:nvPr/>
        </p:nvSpPr>
        <p:spPr bwMode="auto">
          <a:xfrm>
            <a:off x="2600325" y="1844675"/>
            <a:ext cx="228600" cy="2286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70" name="Text Box 34"/>
          <p:cNvSpPr txBox="1">
            <a:spLocks noChangeArrowheads="1"/>
          </p:cNvSpPr>
          <p:nvPr/>
        </p:nvSpPr>
        <p:spPr bwMode="auto">
          <a:xfrm>
            <a:off x="695325" y="1190625"/>
            <a:ext cx="6096000" cy="452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Oggi 		io sottoscritto……</a:t>
            </a:r>
            <a:r>
              <a:rPr lang="it-IT" altLang="it-IT" sz="900" b="1" i="1" dirty="0" smtClean="0">
                <a:solidFill>
                  <a:srgbClr val="FF3300"/>
                </a:solidFill>
              </a:rPr>
              <a:t>MARIO VERDI </a:t>
            </a:r>
            <a:r>
              <a:rPr lang="it-IT" altLang="it-IT" sz="900" b="1" i="1" smtClean="0">
                <a:solidFill>
                  <a:srgbClr val="FF3300"/>
                </a:solidFill>
              </a:rPr>
              <a:t>DX499WX</a:t>
            </a:r>
            <a:r>
              <a:rPr lang="it-IT" altLang="it-IT" sz="800" smtClean="0">
                <a:solidFill>
                  <a:srgbClr val="FF0000"/>
                </a:solidFill>
                <a:latin typeface="Lucida Sans Unicode" pitchFamily="34" charset="0"/>
              </a:rPr>
              <a:t>……</a:t>
            </a:r>
            <a:r>
              <a:rPr lang="it-IT" altLang="it-IT" sz="800" b="1" dirty="0" smtClean="0">
                <a:solidFill>
                  <a:srgbClr val="000000"/>
                </a:solidFill>
                <a:latin typeface="Lucida Sans Unicode" pitchFamily="34" charset="0"/>
              </a:rPr>
              <a:t>ho notificato</a:t>
            </a:r>
            <a:r>
              <a:rPr lang="it-IT" altLang="it-IT" sz="800" dirty="0" smtClean="0">
                <a:solidFill>
                  <a:srgbClr val="000000"/>
                </a:solidFill>
                <a:latin typeface="Lucida Sans Unicode" pitchFamily="34" charset="0"/>
              </a:rPr>
              <a:t> questo documento</a:t>
            </a:r>
          </a:p>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in………</a:t>
            </a:r>
            <a:r>
              <a:rPr lang="it-IT" altLang="it-IT" sz="900" b="1" i="1" dirty="0" smtClean="0">
                <a:solidFill>
                  <a:srgbClr val="FF3300"/>
                </a:solidFill>
              </a:rPr>
              <a:t>ROMA, VIA PRATO SANTO, N.25</a:t>
            </a:r>
            <a:r>
              <a:rPr lang="it-IT" altLang="it-IT" sz="800" dirty="0" smtClean="0">
                <a:solidFill>
                  <a:srgbClr val="000000"/>
                </a:solidFill>
                <a:latin typeface="Lucida Sans Unicode" pitchFamily="34" charset="0"/>
              </a:rPr>
              <a:t>…………………………………………………………………………………..</a:t>
            </a:r>
          </a:p>
        </p:txBody>
      </p:sp>
      <p:sp>
        <p:nvSpPr>
          <p:cNvPr id="74771" name="Line 35"/>
          <p:cNvSpPr>
            <a:spLocks noChangeShapeType="1"/>
          </p:cNvSpPr>
          <p:nvPr/>
        </p:nvSpPr>
        <p:spPr bwMode="auto">
          <a:xfrm flipV="1">
            <a:off x="76200" y="1066800"/>
            <a:ext cx="8991600" cy="9525"/>
          </a:xfrm>
          <a:prstGeom prst="line">
            <a:avLst/>
          </a:prstGeom>
          <a:noFill/>
          <a:ln w="9525">
            <a:solidFill>
              <a:schemeClr val="tx1"/>
            </a:solidFill>
            <a:prstDash val="lg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772" name="Text Box 37"/>
          <p:cNvSpPr txBox="1">
            <a:spLocks noChangeArrowheads="1"/>
          </p:cNvSpPr>
          <p:nvPr/>
        </p:nvSpPr>
        <p:spPr bwMode="auto">
          <a:xfrm>
            <a:off x="304800" y="4752975"/>
            <a:ext cx="23145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700" b="1" smtClean="0">
                <a:solidFill>
                  <a:srgbClr val="0066FF"/>
                </a:solidFill>
                <a:latin typeface="Lucida Sans Unicode" pitchFamily="34" charset="0"/>
              </a:rPr>
              <a:t>____________________________________________</a:t>
            </a:r>
          </a:p>
          <a:p>
            <a:pPr eaLnBrk="1" fontAlgn="base" hangingPunct="1">
              <a:lnSpc>
                <a:spcPct val="100000"/>
              </a:lnSpc>
              <a:spcBef>
                <a:spcPct val="0"/>
              </a:spcBef>
              <a:spcAft>
                <a:spcPct val="0"/>
              </a:spcAft>
              <a:buFontTx/>
              <a:buNone/>
            </a:pPr>
            <a:r>
              <a:rPr lang="it-IT" altLang="it-IT" sz="700" b="1" smtClean="0">
                <a:solidFill>
                  <a:srgbClr val="0066FF"/>
                </a:solidFill>
                <a:latin typeface="Lucida Sans Unicode" pitchFamily="34" charset="0"/>
              </a:rPr>
              <a:t>Firma della persona che ha ricevuto il documento</a:t>
            </a:r>
            <a:endParaRPr lang="it-IT" altLang="it-IT" sz="700" smtClean="0">
              <a:solidFill>
                <a:srgbClr val="0066FF"/>
              </a:solidFill>
              <a:latin typeface="Lucida Sans Unicode" pitchFamily="34" charset="0"/>
            </a:endParaRPr>
          </a:p>
        </p:txBody>
      </p:sp>
      <p:sp>
        <p:nvSpPr>
          <p:cNvPr id="74773" name="Text Box 38"/>
          <p:cNvSpPr txBox="1">
            <a:spLocks noChangeArrowheads="1"/>
          </p:cNvSpPr>
          <p:nvPr/>
        </p:nvSpPr>
        <p:spPr bwMode="auto">
          <a:xfrm>
            <a:off x="2851150" y="4752975"/>
            <a:ext cx="18732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700" b="1" dirty="0" smtClean="0">
                <a:solidFill>
                  <a:srgbClr val="0066FF"/>
                </a:solidFill>
                <a:latin typeface="Lucida Sans Unicode" pitchFamily="34" charset="0"/>
              </a:rPr>
              <a:t>______________________________________</a:t>
            </a:r>
          </a:p>
          <a:p>
            <a:pPr eaLnBrk="1" fontAlgn="base" hangingPunct="1">
              <a:lnSpc>
                <a:spcPct val="100000"/>
              </a:lnSpc>
              <a:spcBef>
                <a:spcPct val="0"/>
              </a:spcBef>
              <a:spcAft>
                <a:spcPct val="0"/>
              </a:spcAft>
              <a:buFontTx/>
              <a:buNone/>
            </a:pPr>
            <a:r>
              <a:rPr lang="it-IT" altLang="it-IT" sz="700" b="1" dirty="0" smtClean="0">
                <a:solidFill>
                  <a:srgbClr val="0066FF"/>
                </a:solidFill>
                <a:latin typeface="Lucida Sans Unicode" pitchFamily="34" charset="0"/>
              </a:rPr>
              <a:t>Firma del notificatore</a:t>
            </a:r>
          </a:p>
        </p:txBody>
      </p:sp>
      <p:sp>
        <p:nvSpPr>
          <p:cNvPr id="74774" name="Text Box 39"/>
          <p:cNvSpPr txBox="1">
            <a:spLocks noChangeArrowheads="1"/>
          </p:cNvSpPr>
          <p:nvPr/>
        </p:nvSpPr>
        <p:spPr bwMode="auto">
          <a:xfrm>
            <a:off x="4572000" y="4648200"/>
            <a:ext cx="2133600"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b="1" dirty="0" err="1" smtClean="0">
                <a:solidFill>
                  <a:srgbClr val="000000"/>
                </a:solidFill>
                <a:latin typeface="Lucida Sans Unicode" pitchFamily="34" charset="0"/>
              </a:rPr>
              <a:t>Num</a:t>
            </a:r>
            <a:r>
              <a:rPr lang="it-IT" altLang="it-IT" sz="800" b="1" dirty="0" smtClean="0">
                <a:solidFill>
                  <a:srgbClr val="000000"/>
                </a:solidFill>
                <a:latin typeface="Lucida Sans Unicode" pitchFamily="34" charset="0"/>
              </a:rPr>
              <a:t>. Identificativo Messo  DZ499WX</a:t>
            </a:r>
            <a:endParaRPr lang="it-IT" altLang="it-IT" sz="800" dirty="0" smtClean="0">
              <a:solidFill>
                <a:srgbClr val="000000"/>
              </a:solidFill>
              <a:latin typeface="Lucida Sans Unicode" pitchFamily="34" charset="0"/>
            </a:endParaRPr>
          </a:p>
        </p:txBody>
      </p:sp>
      <p:sp>
        <p:nvSpPr>
          <p:cNvPr id="74775" name="Line 41"/>
          <p:cNvSpPr>
            <a:spLocks noChangeShapeType="1"/>
          </p:cNvSpPr>
          <p:nvPr/>
        </p:nvSpPr>
        <p:spPr bwMode="auto">
          <a:xfrm>
            <a:off x="2514600" y="1831975"/>
            <a:ext cx="0" cy="2590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776" name="Line 42"/>
          <p:cNvSpPr>
            <a:spLocks noChangeShapeType="1"/>
          </p:cNvSpPr>
          <p:nvPr/>
        </p:nvSpPr>
        <p:spPr bwMode="auto">
          <a:xfrm>
            <a:off x="4613275" y="1825625"/>
            <a:ext cx="0" cy="2590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777" name="WordArt 43"/>
          <p:cNvSpPr>
            <a:spLocks noChangeArrowheads="1" noChangeShapeType="1" noTextEdit="1"/>
          </p:cNvSpPr>
          <p:nvPr/>
        </p:nvSpPr>
        <p:spPr bwMode="auto">
          <a:xfrm>
            <a:off x="914400" y="609600"/>
            <a:ext cx="1881188" cy="3238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pPr>
            <a:r>
              <a:rPr lang="it-IT" sz="2000" b="1" kern="10" spc="-100" smtClean="0">
                <a:solidFill>
                  <a:srgbClr val="3366FF"/>
                </a:solidFill>
                <a:latin typeface="Lucida Sans Unicode"/>
                <a:cs typeface="Lucida Sans Unicode"/>
              </a:rPr>
              <a:t>notifica</a:t>
            </a:r>
          </a:p>
        </p:txBody>
      </p:sp>
      <p:grpSp>
        <p:nvGrpSpPr>
          <p:cNvPr id="74778" name="Group 44"/>
          <p:cNvGrpSpPr>
            <a:grpSpLocks/>
          </p:cNvGrpSpPr>
          <p:nvPr/>
        </p:nvGrpSpPr>
        <p:grpSpPr bwMode="auto">
          <a:xfrm>
            <a:off x="4672013" y="1851025"/>
            <a:ext cx="233362" cy="228600"/>
            <a:chOff x="1224" y="912"/>
            <a:chExt cx="147" cy="144"/>
          </a:xfrm>
        </p:grpSpPr>
        <p:sp>
          <p:nvSpPr>
            <p:cNvPr id="74809" name="Rectangle 45"/>
            <p:cNvSpPr>
              <a:spLocks noChangeArrowheads="1"/>
            </p:cNvSpPr>
            <p:nvPr/>
          </p:nvSpPr>
          <p:spPr bwMode="auto">
            <a:xfrm>
              <a:off x="1224" y="912"/>
              <a:ext cx="144" cy="144"/>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810" name="Line 46"/>
            <p:cNvSpPr>
              <a:spLocks noChangeShapeType="1"/>
            </p:cNvSpPr>
            <p:nvPr/>
          </p:nvSpPr>
          <p:spPr bwMode="auto">
            <a:xfrm>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11" name="Line 47"/>
            <p:cNvSpPr>
              <a:spLocks noChangeShapeType="1"/>
            </p:cNvSpPr>
            <p:nvPr/>
          </p:nvSpPr>
          <p:spPr bwMode="auto">
            <a:xfrm flipV="1">
              <a:off x="1227" y="912"/>
              <a:ext cx="144" cy="144"/>
            </a:xfrm>
            <a:prstGeom prst="line">
              <a:avLst/>
            </a:prstGeom>
            <a:noFill/>
            <a:ln w="1905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grpSp>
      <p:sp>
        <p:nvSpPr>
          <p:cNvPr id="74779" name="Text Box 48"/>
          <p:cNvSpPr txBox="1">
            <a:spLocks noChangeArrowheads="1"/>
          </p:cNvSpPr>
          <p:nvPr/>
        </p:nvSpPr>
        <p:spPr bwMode="auto">
          <a:xfrm>
            <a:off x="3084513" y="4670425"/>
            <a:ext cx="954107"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900" b="1" i="1" dirty="0" smtClean="0">
                <a:solidFill>
                  <a:srgbClr val="FF3300"/>
                </a:solidFill>
              </a:rPr>
              <a:t>MARIO VERDI</a:t>
            </a:r>
          </a:p>
        </p:txBody>
      </p:sp>
      <p:grpSp>
        <p:nvGrpSpPr>
          <p:cNvPr id="74780" name="Group 49"/>
          <p:cNvGrpSpPr>
            <a:grpSpLocks/>
          </p:cNvGrpSpPr>
          <p:nvPr/>
        </p:nvGrpSpPr>
        <p:grpSpPr bwMode="auto">
          <a:xfrm>
            <a:off x="1162050" y="1123950"/>
            <a:ext cx="1312863" cy="246063"/>
            <a:chOff x="1648" y="3504"/>
            <a:chExt cx="827" cy="155"/>
          </a:xfrm>
        </p:grpSpPr>
        <p:grpSp>
          <p:nvGrpSpPr>
            <p:cNvPr id="74798" name="Group 50"/>
            <p:cNvGrpSpPr>
              <a:grpSpLocks/>
            </p:cNvGrpSpPr>
            <p:nvPr/>
          </p:nvGrpSpPr>
          <p:grpSpPr bwMode="auto">
            <a:xfrm>
              <a:off x="1680" y="3504"/>
              <a:ext cx="774" cy="144"/>
              <a:chOff x="1680" y="3504"/>
              <a:chExt cx="774" cy="144"/>
            </a:xfrm>
          </p:grpSpPr>
          <p:sp>
            <p:nvSpPr>
              <p:cNvPr id="74800" name="Line 51"/>
              <p:cNvSpPr>
                <a:spLocks noChangeShapeType="1"/>
              </p:cNvSpPr>
              <p:nvPr/>
            </p:nvSpPr>
            <p:spPr bwMode="auto">
              <a:xfrm>
                <a:off x="1680" y="3648"/>
                <a:ext cx="768"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01" name="Line 52"/>
              <p:cNvSpPr>
                <a:spLocks noChangeShapeType="1"/>
              </p:cNvSpPr>
              <p:nvPr/>
            </p:nvSpPr>
            <p:spPr bwMode="auto">
              <a:xfrm>
                <a:off x="1680"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02" name="Line 53"/>
              <p:cNvSpPr>
                <a:spLocks noChangeShapeType="1"/>
              </p:cNvSpPr>
              <p:nvPr/>
            </p:nvSpPr>
            <p:spPr bwMode="auto">
              <a:xfrm>
                <a:off x="1680"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03" name="Line 54"/>
              <p:cNvSpPr>
                <a:spLocks noChangeShapeType="1"/>
              </p:cNvSpPr>
              <p:nvPr/>
            </p:nvSpPr>
            <p:spPr bwMode="auto">
              <a:xfrm>
                <a:off x="1944"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04" name="Line 55"/>
              <p:cNvSpPr>
                <a:spLocks noChangeShapeType="1"/>
              </p:cNvSpPr>
              <p:nvPr/>
            </p:nvSpPr>
            <p:spPr bwMode="auto">
              <a:xfrm>
                <a:off x="2208"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05" name="Line 56"/>
              <p:cNvSpPr>
                <a:spLocks noChangeShapeType="1"/>
              </p:cNvSpPr>
              <p:nvPr/>
            </p:nvSpPr>
            <p:spPr bwMode="auto">
              <a:xfrm>
                <a:off x="2454" y="3504"/>
                <a:ext cx="0" cy="144"/>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06" name="Line 57"/>
              <p:cNvSpPr>
                <a:spLocks noChangeShapeType="1"/>
              </p:cNvSpPr>
              <p:nvPr/>
            </p:nvSpPr>
            <p:spPr bwMode="auto">
              <a:xfrm flipH="1">
                <a:off x="1806"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07" name="Line 58"/>
              <p:cNvSpPr>
                <a:spLocks noChangeShapeType="1"/>
              </p:cNvSpPr>
              <p:nvPr/>
            </p:nvSpPr>
            <p:spPr bwMode="auto">
              <a:xfrm flipH="1">
                <a:off x="2082"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sp>
            <p:nvSpPr>
              <p:cNvPr id="74808" name="Line 59"/>
              <p:cNvSpPr>
                <a:spLocks noChangeShapeType="1"/>
              </p:cNvSpPr>
              <p:nvPr/>
            </p:nvSpPr>
            <p:spPr bwMode="auto">
              <a:xfrm flipH="1">
                <a:off x="2328" y="3552"/>
                <a:ext cx="0" cy="96"/>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it-IT" smtClean="0">
                  <a:solidFill>
                    <a:srgbClr val="000000"/>
                  </a:solidFill>
                </a:endParaRPr>
              </a:p>
            </p:txBody>
          </p:sp>
        </p:grpSp>
        <p:sp>
          <p:nvSpPr>
            <p:cNvPr id="74799" name="Text Box 60"/>
            <p:cNvSpPr txBox="1">
              <a:spLocks noChangeArrowheads="1"/>
            </p:cNvSpPr>
            <p:nvPr/>
          </p:nvSpPr>
          <p:spPr bwMode="auto">
            <a:xfrm>
              <a:off x="1648" y="3504"/>
              <a:ext cx="827" cy="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1000" b="1" i="1" dirty="0" smtClean="0">
                  <a:solidFill>
                    <a:srgbClr val="FF3300"/>
                  </a:solidFill>
                </a:rPr>
                <a:t>2    9     0    4   1    7</a:t>
              </a:r>
            </a:p>
          </p:txBody>
        </p:sp>
      </p:grpSp>
      <p:sp>
        <p:nvSpPr>
          <p:cNvPr id="74781" name="Rectangle 61"/>
          <p:cNvSpPr>
            <a:spLocks noChangeArrowheads="1"/>
          </p:cNvSpPr>
          <p:nvPr/>
        </p:nvSpPr>
        <p:spPr bwMode="auto">
          <a:xfrm>
            <a:off x="2600325" y="3276600"/>
            <a:ext cx="228600" cy="1524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82" name="Rectangle 62"/>
          <p:cNvSpPr>
            <a:spLocks noChangeArrowheads="1"/>
          </p:cNvSpPr>
          <p:nvPr/>
        </p:nvSpPr>
        <p:spPr bwMode="auto">
          <a:xfrm>
            <a:off x="2600325" y="3657600"/>
            <a:ext cx="228600" cy="152400"/>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83" name="Text Box 63"/>
          <p:cNvSpPr txBox="1">
            <a:spLocks noChangeArrowheads="1"/>
          </p:cNvSpPr>
          <p:nvPr/>
        </p:nvSpPr>
        <p:spPr bwMode="auto">
          <a:xfrm>
            <a:off x="2803525" y="3271838"/>
            <a:ext cx="1352550" cy="21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il rifiuto…</a:t>
            </a:r>
            <a:r>
              <a:rPr lang="it-IT" altLang="it-IT" sz="800" b="1" smtClean="0">
                <a:solidFill>
                  <a:srgbClr val="000000"/>
                </a:solidFill>
                <a:latin typeface="Lucida Sans Unicode" pitchFamily="34" charset="0"/>
              </a:rPr>
              <a:t>………………..</a:t>
            </a:r>
            <a:endParaRPr lang="it-IT" altLang="it-IT" sz="800" smtClean="0">
              <a:solidFill>
                <a:srgbClr val="000000"/>
              </a:solidFill>
              <a:latin typeface="Lucida Sans Unicode" pitchFamily="34" charset="0"/>
            </a:endParaRPr>
          </a:p>
        </p:txBody>
      </p:sp>
      <p:grpSp>
        <p:nvGrpSpPr>
          <p:cNvPr id="74784" name="Group 64"/>
          <p:cNvGrpSpPr>
            <a:grpSpLocks/>
          </p:cNvGrpSpPr>
          <p:nvPr/>
        </p:nvGrpSpPr>
        <p:grpSpPr bwMode="auto">
          <a:xfrm>
            <a:off x="4724400" y="3352802"/>
            <a:ext cx="1447800" cy="982663"/>
            <a:chOff x="4008" y="2208"/>
            <a:chExt cx="912" cy="619"/>
          </a:xfrm>
        </p:grpSpPr>
        <p:sp>
          <p:nvSpPr>
            <p:cNvPr id="74796" name="Rectangle 65"/>
            <p:cNvSpPr>
              <a:spLocks noChangeArrowheads="1"/>
            </p:cNvSpPr>
            <p:nvPr/>
          </p:nvSpPr>
          <p:spPr bwMode="auto">
            <a:xfrm>
              <a:off x="4032" y="2208"/>
              <a:ext cx="864" cy="576"/>
            </a:xfrm>
            <a:prstGeom prst="rect">
              <a:avLst/>
            </a:prstGeom>
            <a:solidFill>
              <a:schemeClr val="bg1"/>
            </a:solidFill>
            <a:ln w="19050">
              <a:solidFill>
                <a:srgbClr val="0066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97" name="Rectangle 66"/>
            <p:cNvSpPr>
              <a:spLocks noChangeArrowheads="1"/>
            </p:cNvSpPr>
            <p:nvPr/>
          </p:nvSpPr>
          <p:spPr bwMode="auto">
            <a:xfrm>
              <a:off x="4008" y="2226"/>
              <a:ext cx="912" cy="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algn="just" eaLnBrk="1" fontAlgn="base" hangingPunct="1">
                <a:lnSpc>
                  <a:spcPct val="100000"/>
                </a:lnSpc>
                <a:spcBef>
                  <a:spcPct val="0"/>
                </a:spcBef>
                <a:spcAft>
                  <a:spcPct val="0"/>
                </a:spcAft>
                <a:buFontTx/>
                <a:buNone/>
              </a:pPr>
              <a:r>
                <a:rPr lang="it-IT" altLang="it-IT" sz="800" b="1" dirty="0" smtClean="0">
                  <a:solidFill>
                    <a:srgbClr val="FF3300"/>
                  </a:solidFill>
                  <a:latin typeface="Calibri" pitchFamily="34" charset="0"/>
                  <a:cs typeface="Times New Roman" pitchFamily="18" charset="0"/>
                </a:rPr>
                <a:t>Abitazione inesistente all’indirizzo di via Prato Santo, 25. Il supporto anagrafico restituisce esito «irreperibilità assoluta» 27/04/2017  Antonio Bianchi CR559XP</a:t>
              </a:r>
              <a:endParaRPr lang="it-IT" altLang="it-IT" sz="800" b="1" dirty="0" smtClean="0">
                <a:solidFill>
                  <a:srgbClr val="FF3300"/>
                </a:solidFill>
                <a:latin typeface="Lucida Sans Unicode" pitchFamily="34" charset="0"/>
              </a:endParaRPr>
            </a:p>
          </p:txBody>
        </p:sp>
      </p:grpSp>
      <p:grpSp>
        <p:nvGrpSpPr>
          <p:cNvPr id="74785" name="Group 67"/>
          <p:cNvGrpSpPr>
            <a:grpSpLocks/>
          </p:cNvGrpSpPr>
          <p:nvPr/>
        </p:nvGrpSpPr>
        <p:grpSpPr bwMode="auto">
          <a:xfrm>
            <a:off x="6229350" y="2057400"/>
            <a:ext cx="1676400" cy="2209800"/>
            <a:chOff x="4128" y="2208"/>
            <a:chExt cx="1056" cy="1392"/>
          </a:xfrm>
        </p:grpSpPr>
        <p:sp>
          <p:nvSpPr>
            <p:cNvPr id="74794" name="Rectangle 68"/>
            <p:cNvSpPr>
              <a:spLocks noChangeArrowheads="1"/>
            </p:cNvSpPr>
            <p:nvPr/>
          </p:nvSpPr>
          <p:spPr bwMode="auto">
            <a:xfrm>
              <a:off x="4152" y="2208"/>
              <a:ext cx="960" cy="1392"/>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endParaRPr lang="it-IT" altLang="it-IT" smtClean="0">
                <a:solidFill>
                  <a:srgbClr val="000000"/>
                </a:solidFill>
              </a:endParaRPr>
            </a:p>
          </p:txBody>
        </p:sp>
        <p:sp>
          <p:nvSpPr>
            <p:cNvPr id="74795" name="Text Box 69"/>
            <p:cNvSpPr txBox="1">
              <a:spLocks noChangeArrowheads="1"/>
            </p:cNvSpPr>
            <p:nvPr/>
          </p:nvSpPr>
          <p:spPr bwMode="auto">
            <a:xfrm>
              <a:off x="4128" y="2208"/>
              <a:ext cx="1056" cy="12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Dai registri anagrafici del</a:t>
              </a:r>
            </a:p>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Comune risulta</a:t>
              </a:r>
            </a:p>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a:t>
              </a:r>
              <a:r>
                <a:rPr lang="it-IT" altLang="it-IT" sz="1000" b="1" i="1" dirty="0" smtClean="0">
                  <a:solidFill>
                    <a:srgbClr val="FF3300"/>
                  </a:solidFill>
                </a:rPr>
                <a:t>residente in Roma via Prato Santo, 25…</a:t>
              </a:r>
            </a:p>
            <a:p>
              <a:pPr eaLnBrk="1" fontAlgn="base" hangingPunct="1">
                <a:lnSpc>
                  <a:spcPct val="130000"/>
                </a:lnSpc>
                <a:spcBef>
                  <a:spcPct val="0"/>
                </a:spcBef>
                <a:spcAft>
                  <a:spcPct val="0"/>
                </a:spcAft>
                <a:buFontTx/>
                <a:buNone/>
              </a:pPr>
              <a:r>
                <a:rPr lang="it-IT" altLang="it-IT" sz="1000" b="1" i="1" dirty="0" smtClean="0">
                  <a:solidFill>
                    <a:srgbClr val="FF3300"/>
                  </a:solidFill>
                </a:rPr>
                <a:t>02/12/2009</a:t>
              </a:r>
            </a:p>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                        </a:t>
              </a:r>
              <a:r>
                <a:rPr lang="it-IT" altLang="it-IT" sz="800" dirty="0" err="1" smtClean="0">
                  <a:solidFill>
                    <a:srgbClr val="000000"/>
                  </a:solidFill>
                  <a:latin typeface="Lucida Sans Unicode" pitchFamily="34" charset="0"/>
                </a:rPr>
                <a:t>p.Il</a:t>
              </a:r>
              <a:r>
                <a:rPr lang="it-IT" altLang="it-IT" sz="800" dirty="0" smtClean="0">
                  <a:solidFill>
                    <a:srgbClr val="000000"/>
                  </a:solidFill>
                  <a:latin typeface="Lucida Sans Unicode" pitchFamily="34" charset="0"/>
                </a:rPr>
                <a:t> Sindaco</a:t>
              </a:r>
            </a:p>
            <a:p>
              <a:pPr eaLnBrk="1" fontAlgn="base" hangingPunct="1">
                <a:lnSpc>
                  <a:spcPct val="130000"/>
                </a:lnSpc>
                <a:spcBef>
                  <a:spcPct val="0"/>
                </a:spcBef>
                <a:spcAft>
                  <a:spcPct val="0"/>
                </a:spcAft>
                <a:buFontTx/>
                <a:buNone/>
              </a:pPr>
              <a:endParaRPr lang="it-IT" altLang="it-IT" sz="800" dirty="0" smtClean="0">
                <a:solidFill>
                  <a:srgbClr val="000000"/>
                </a:solidFill>
                <a:latin typeface="Lucida Sans Unicode" pitchFamily="34" charset="0"/>
              </a:endParaRPr>
            </a:p>
            <a:p>
              <a:pPr eaLnBrk="1" fontAlgn="base" hangingPunct="1">
                <a:lnSpc>
                  <a:spcPct val="130000"/>
                </a:lnSpc>
                <a:spcBef>
                  <a:spcPct val="0"/>
                </a:spcBef>
                <a:spcAft>
                  <a:spcPct val="0"/>
                </a:spcAft>
                <a:buFontTx/>
                <a:buNone/>
              </a:pPr>
              <a:endParaRPr lang="it-IT" altLang="it-IT" sz="800" dirty="0" smtClean="0">
                <a:solidFill>
                  <a:srgbClr val="000000"/>
                </a:solidFill>
                <a:latin typeface="Lucida Sans Unicode" pitchFamily="34" charset="0"/>
              </a:endParaRPr>
            </a:p>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ATTESTAZIONE DI AFFISSIONE</a:t>
              </a:r>
            </a:p>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dal.. </a:t>
              </a:r>
              <a:r>
                <a:rPr lang="it-IT" altLang="it-IT" sz="1000" b="1" i="1" dirty="0" smtClean="0">
                  <a:solidFill>
                    <a:srgbClr val="FF3300"/>
                  </a:solidFill>
                </a:rPr>
                <a:t>2</a:t>
              </a:r>
              <a:r>
                <a:rPr lang="it-IT" altLang="it-IT" sz="800" dirty="0" smtClean="0">
                  <a:solidFill>
                    <a:srgbClr val="000000"/>
                  </a:solidFill>
                  <a:latin typeface="Lucida Sans Unicode" pitchFamily="34" charset="0"/>
                </a:rPr>
                <a:t>.al… </a:t>
              </a:r>
              <a:r>
                <a:rPr lang="it-IT" altLang="it-IT" sz="1000" b="1" i="1" dirty="0" smtClean="0">
                  <a:solidFill>
                    <a:srgbClr val="FF3300"/>
                  </a:solidFill>
                </a:rPr>
                <a:t>03/05/2017</a:t>
              </a:r>
              <a:endParaRPr lang="it-IT" altLang="it-IT" sz="800" dirty="0" smtClean="0">
                <a:solidFill>
                  <a:srgbClr val="000000"/>
                </a:solidFill>
                <a:latin typeface="Lucida Sans Unicode" pitchFamily="34" charset="0"/>
              </a:endParaRPr>
            </a:p>
            <a:p>
              <a:pPr eaLnBrk="1" fontAlgn="base" hangingPunct="1">
                <a:lnSpc>
                  <a:spcPct val="130000"/>
                </a:lnSpc>
                <a:spcBef>
                  <a:spcPct val="0"/>
                </a:spcBef>
                <a:spcAft>
                  <a:spcPct val="0"/>
                </a:spcAft>
                <a:buFontTx/>
                <a:buNone/>
              </a:pPr>
              <a:r>
                <a:rPr lang="it-IT" altLang="it-IT" sz="800" dirty="0" smtClean="0">
                  <a:solidFill>
                    <a:srgbClr val="000000"/>
                  </a:solidFill>
                  <a:latin typeface="Lucida Sans Unicode" pitchFamily="34" charset="0"/>
                </a:rPr>
                <a:t>data </a:t>
              </a:r>
              <a:r>
                <a:rPr lang="it-IT" altLang="it-IT" sz="1000" b="1" i="1" dirty="0" smtClean="0">
                  <a:solidFill>
                    <a:srgbClr val="FF3300"/>
                  </a:solidFill>
                </a:rPr>
                <a:t>04/05/2017</a:t>
              </a:r>
              <a:r>
                <a:rPr lang="it-IT" altLang="it-IT" sz="800" dirty="0" smtClean="0">
                  <a:solidFill>
                    <a:srgbClr val="000000"/>
                  </a:solidFill>
                  <a:latin typeface="Lucida Sans Unicode" pitchFamily="34" charset="0"/>
                </a:rPr>
                <a:t> </a:t>
              </a:r>
              <a:r>
                <a:rPr lang="it-IT" altLang="it-IT" sz="800" dirty="0" err="1" smtClean="0">
                  <a:solidFill>
                    <a:srgbClr val="000000"/>
                  </a:solidFill>
                  <a:latin typeface="Lucida Sans Unicode" pitchFamily="34" charset="0"/>
                </a:rPr>
                <a:t>p.Il</a:t>
              </a:r>
              <a:r>
                <a:rPr lang="it-IT" altLang="it-IT" sz="800" dirty="0" smtClean="0">
                  <a:solidFill>
                    <a:srgbClr val="000000"/>
                  </a:solidFill>
                  <a:latin typeface="Lucida Sans Unicode" pitchFamily="34" charset="0"/>
                </a:rPr>
                <a:t> Sindaco</a:t>
              </a:r>
            </a:p>
          </p:txBody>
        </p:sp>
      </p:grpSp>
      <p:sp>
        <p:nvSpPr>
          <p:cNvPr id="74786" name="Text Box 70"/>
          <p:cNvSpPr txBox="1">
            <a:spLocks noChangeArrowheads="1"/>
          </p:cNvSpPr>
          <p:nvPr/>
        </p:nvSpPr>
        <p:spPr bwMode="auto">
          <a:xfrm>
            <a:off x="2514600" y="3932238"/>
            <a:ext cx="21336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Del deposito e dell’affissione ho infor-</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mato il destinatario con raccomandata</a:t>
            </a:r>
          </a:p>
          <a:p>
            <a:pPr eaLnBrk="1" fontAlgn="base" hangingPunct="1">
              <a:lnSpc>
                <a:spcPct val="100000"/>
              </a:lnSpc>
              <a:spcBef>
                <a:spcPct val="0"/>
              </a:spcBef>
              <a:spcAft>
                <a:spcPct val="0"/>
              </a:spcAft>
              <a:buFontTx/>
              <a:buNone/>
            </a:pPr>
            <a:r>
              <a:rPr lang="it-IT" altLang="it-IT" sz="800" smtClean="0">
                <a:solidFill>
                  <a:srgbClr val="000000"/>
                </a:solidFill>
                <a:latin typeface="Lucida Sans Unicode" pitchFamily="34" charset="0"/>
              </a:rPr>
              <a:t>con avviso di ricevimento.</a:t>
            </a:r>
          </a:p>
        </p:txBody>
      </p:sp>
      <p:pic>
        <p:nvPicPr>
          <p:cNvPr id="74787" name="Picture 7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8700" y="1382713"/>
            <a:ext cx="4191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88" name="Text Box 72"/>
          <p:cNvSpPr txBox="1">
            <a:spLocks noChangeArrowheads="1"/>
          </p:cNvSpPr>
          <p:nvPr/>
        </p:nvSpPr>
        <p:spPr bwMode="auto">
          <a:xfrm rot="-5400000">
            <a:off x="7623176" y="2560637"/>
            <a:ext cx="18605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0"/>
              </a:spcBef>
              <a:spcAft>
                <a:spcPct val="0"/>
              </a:spcAft>
              <a:buFontTx/>
              <a:buNone/>
            </a:pPr>
            <a:r>
              <a:rPr lang="it-IT" altLang="it-IT" sz="1000" b="1" smtClean="0">
                <a:solidFill>
                  <a:srgbClr val="000000"/>
                </a:solidFill>
              </a:rPr>
              <a:t>000930002947100248001102</a:t>
            </a:r>
          </a:p>
        </p:txBody>
      </p:sp>
      <p:sp>
        <p:nvSpPr>
          <p:cNvPr id="74789" name="Rectangle 73"/>
          <p:cNvSpPr>
            <a:spLocks noChangeArrowheads="1"/>
          </p:cNvSpPr>
          <p:nvPr/>
        </p:nvSpPr>
        <p:spPr bwMode="auto">
          <a:xfrm>
            <a:off x="19050" y="0"/>
            <a:ext cx="882015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fontAlgn="base">
              <a:lnSpc>
                <a:spcPct val="100000"/>
              </a:lnSpc>
              <a:spcBef>
                <a:spcPct val="0"/>
              </a:spcBef>
              <a:spcAft>
                <a:spcPct val="0"/>
              </a:spcAft>
              <a:buFontTx/>
              <a:buNone/>
            </a:pPr>
            <a:r>
              <a:rPr lang="it-IT" altLang="it-IT" sz="1200" b="1" smtClean="0">
                <a:solidFill>
                  <a:srgbClr val="000099"/>
                </a:solidFill>
                <a:latin typeface="Univers" pitchFamily="34" charset="0"/>
              </a:rPr>
              <a:t>Notificazione per irreperibilità assoluta (combinato disposto degli art. 26, comma quarto, D.P.R. 29/09/1973 n.602 e art.60 comma 1 lett.e del D.P.R. 29/09/1973 n.600)</a:t>
            </a:r>
          </a:p>
        </p:txBody>
      </p:sp>
      <p:sp>
        <p:nvSpPr>
          <p:cNvPr id="74791" name="Text Box 77"/>
          <p:cNvSpPr txBox="1">
            <a:spLocks noChangeArrowheads="1"/>
          </p:cNvSpPr>
          <p:nvPr/>
        </p:nvSpPr>
        <p:spPr bwMode="auto">
          <a:xfrm rot="5400000">
            <a:off x="-604837" y="4267200"/>
            <a:ext cx="213360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eaLnBrk="1" fontAlgn="base" hangingPunct="1">
              <a:lnSpc>
                <a:spcPct val="100000"/>
              </a:lnSpc>
              <a:spcBef>
                <a:spcPct val="50000"/>
              </a:spcBef>
              <a:spcAft>
                <a:spcPct val="0"/>
              </a:spcAft>
              <a:buFontTx/>
              <a:buNone/>
            </a:pPr>
            <a:r>
              <a:rPr lang="it-IT" altLang="it-IT" b="1" smtClean="0">
                <a:solidFill>
                  <a:srgbClr val="000000"/>
                </a:solidFill>
              </a:rPr>
              <a:t>2016 - 2019</a:t>
            </a:r>
          </a:p>
        </p:txBody>
      </p:sp>
      <p:pic>
        <p:nvPicPr>
          <p:cNvPr id="74792" name="Picture 5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0150" y="514350"/>
            <a:ext cx="1038225" cy="55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4793" name="Rettangolo 60"/>
          <p:cNvSpPr>
            <a:spLocks noChangeArrowheads="1"/>
          </p:cNvSpPr>
          <p:nvPr/>
        </p:nvSpPr>
        <p:spPr bwMode="auto">
          <a:xfrm>
            <a:off x="7521575" y="658813"/>
            <a:ext cx="403225" cy="2746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algn="r" eaLnBrk="1" fontAlgn="base" hangingPunct="1">
              <a:lnSpc>
                <a:spcPct val="100000"/>
              </a:lnSpc>
              <a:spcBef>
                <a:spcPct val="0"/>
              </a:spcBef>
              <a:spcAft>
                <a:spcPct val="0"/>
              </a:spcAft>
              <a:buFontTx/>
              <a:buNone/>
            </a:pPr>
            <a:r>
              <a:rPr lang="it-IT" altLang="it-IT" sz="800" b="1" smtClean="0">
                <a:solidFill>
                  <a:srgbClr val="000000"/>
                </a:solidFill>
                <a:cs typeface="Times New Roman" pitchFamily="18" charset="0"/>
              </a:rPr>
              <a:t>RE3</a:t>
            </a:r>
            <a:endParaRPr lang="it-IT" altLang="it-IT" sz="800" smtClean="0">
              <a:solidFill>
                <a:srgbClr val="000000"/>
              </a:solidFill>
              <a:latin typeface="Times New Roman" pitchFamily="18" charset="0"/>
              <a:cs typeface="Times New Roman" pitchFamily="18" charset="0"/>
            </a:endParaRPr>
          </a:p>
        </p:txBody>
      </p:sp>
      <p:pic>
        <p:nvPicPr>
          <p:cNvPr id="60" name="Picture 2"/>
          <p:cNvPicPr>
            <a:picLocks noChangeAspect="1" noChangeArrowheads="1"/>
          </p:cNvPicPr>
          <p:nvPr/>
        </p:nvPicPr>
        <p:blipFill>
          <a:blip r:embed="rId6">
            <a:extLst>
              <a:ext uri="{28A0092B-C50C-407E-A947-70E740481C1C}">
                <a14:useLocalDpi xmlns:a14="http://schemas.microsoft.com/office/drawing/2010/main" val="0"/>
              </a:ext>
            </a:extLst>
          </a:blip>
          <a:srcRect l="18510" t="77174" r="5344" b="10097"/>
          <a:stretch>
            <a:fillRect/>
          </a:stretch>
        </p:blipFill>
        <p:spPr bwMode="auto">
          <a:xfrm>
            <a:off x="415925" y="5224463"/>
            <a:ext cx="8347075" cy="871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1" name="Rettangolo 1"/>
          <p:cNvSpPr>
            <a:spLocks noChangeArrowheads="1"/>
          </p:cNvSpPr>
          <p:nvPr/>
        </p:nvSpPr>
        <p:spPr bwMode="auto">
          <a:xfrm>
            <a:off x="762000" y="5257800"/>
            <a:ext cx="4873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800" smtClean="0">
                <a:solidFill>
                  <a:srgbClr val="009900"/>
                </a:solidFill>
              </a:rPr>
              <a:t>Roma </a:t>
            </a:r>
            <a:endParaRPr lang="it-IT" altLang="it-IT" sz="800" smtClean="0">
              <a:solidFill>
                <a:srgbClr val="000000"/>
              </a:solidFill>
            </a:endParaRPr>
          </a:p>
        </p:txBody>
      </p:sp>
      <p:sp>
        <p:nvSpPr>
          <p:cNvPr id="62" name="Rettangolo 2"/>
          <p:cNvSpPr>
            <a:spLocks noChangeArrowheads="1"/>
          </p:cNvSpPr>
          <p:nvPr/>
        </p:nvSpPr>
        <p:spPr bwMode="auto">
          <a:xfrm>
            <a:off x="1246188" y="5270500"/>
            <a:ext cx="11112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800" dirty="0" smtClean="0">
                <a:solidFill>
                  <a:srgbClr val="009900"/>
                </a:solidFill>
              </a:rPr>
              <a:t>Via Prato Santo, 25 </a:t>
            </a:r>
            <a:endParaRPr lang="it-IT" altLang="it-IT" sz="800" dirty="0" smtClean="0">
              <a:solidFill>
                <a:srgbClr val="000000"/>
              </a:solidFill>
            </a:endParaRPr>
          </a:p>
        </p:txBody>
      </p:sp>
      <p:sp>
        <p:nvSpPr>
          <p:cNvPr id="63" name="Rettangolo 3"/>
          <p:cNvSpPr>
            <a:spLocks noChangeArrowheads="1"/>
          </p:cNvSpPr>
          <p:nvPr/>
        </p:nvSpPr>
        <p:spPr bwMode="auto">
          <a:xfrm>
            <a:off x="3048000" y="5270500"/>
            <a:ext cx="9144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800" dirty="0" smtClean="0">
                <a:solidFill>
                  <a:srgbClr val="009900"/>
                </a:solidFill>
              </a:rPr>
              <a:t>24     04      17</a:t>
            </a:r>
            <a:endParaRPr lang="it-IT" altLang="it-IT" sz="800" dirty="0" smtClean="0">
              <a:solidFill>
                <a:srgbClr val="000000"/>
              </a:solidFill>
            </a:endParaRPr>
          </a:p>
        </p:txBody>
      </p:sp>
      <p:sp>
        <p:nvSpPr>
          <p:cNvPr id="64" name="CasellaDiTesto 4"/>
          <p:cNvSpPr txBox="1">
            <a:spLocks noChangeArrowheads="1"/>
          </p:cNvSpPr>
          <p:nvPr/>
        </p:nvSpPr>
        <p:spPr bwMode="auto">
          <a:xfrm>
            <a:off x="4303713" y="5257800"/>
            <a:ext cx="573087"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800" smtClean="0">
                <a:solidFill>
                  <a:srgbClr val="00B050"/>
                </a:solidFill>
              </a:rPr>
              <a:t>12    05</a:t>
            </a:r>
          </a:p>
        </p:txBody>
      </p:sp>
      <p:sp>
        <p:nvSpPr>
          <p:cNvPr id="65" name="Rettangolo 9"/>
          <p:cNvSpPr>
            <a:spLocks noChangeArrowheads="1"/>
          </p:cNvSpPr>
          <p:nvPr/>
        </p:nvSpPr>
        <p:spPr bwMode="auto">
          <a:xfrm>
            <a:off x="5181600" y="5270500"/>
            <a:ext cx="17283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800" dirty="0" smtClean="0">
                <a:solidFill>
                  <a:srgbClr val="009900"/>
                </a:solidFill>
              </a:rPr>
              <a:t>Abitazione inesistente Si richiede </a:t>
            </a:r>
          </a:p>
          <a:p>
            <a:pPr eaLnBrk="1" fontAlgn="base" hangingPunct="1">
              <a:spcBef>
                <a:spcPct val="0"/>
              </a:spcBef>
              <a:spcAft>
                <a:spcPct val="0"/>
              </a:spcAft>
            </a:pPr>
            <a:r>
              <a:rPr lang="it-IT" altLang="it-IT" sz="800" dirty="0" smtClean="0">
                <a:solidFill>
                  <a:srgbClr val="009900"/>
                </a:solidFill>
              </a:rPr>
              <a:t>supporto anagrafico</a:t>
            </a:r>
            <a:endParaRPr lang="it-IT" altLang="it-IT" sz="800" dirty="0" smtClean="0">
              <a:solidFill>
                <a:srgbClr val="000000"/>
              </a:solidFill>
            </a:endParaRPr>
          </a:p>
        </p:txBody>
      </p:sp>
      <p:sp>
        <p:nvSpPr>
          <p:cNvPr id="66" name="Rettangolo 10"/>
          <p:cNvSpPr>
            <a:spLocks noChangeArrowheads="1"/>
          </p:cNvSpPr>
          <p:nvPr/>
        </p:nvSpPr>
        <p:spPr bwMode="auto">
          <a:xfrm>
            <a:off x="7308305" y="5253038"/>
            <a:ext cx="1454696"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it-IT" altLang="it-IT" sz="800" dirty="0" smtClean="0">
                <a:solidFill>
                  <a:srgbClr val="009900"/>
                </a:solidFill>
              </a:rPr>
              <a:t>Antonio Bianchi CR559XP</a:t>
            </a:r>
            <a:endParaRPr lang="it-IT" altLang="it-IT" sz="800" dirty="0" smtClean="0">
              <a:solidFill>
                <a:srgbClr val="000000"/>
              </a:solidFill>
            </a:endParaRPr>
          </a:p>
        </p:txBody>
      </p:sp>
      <p:sp>
        <p:nvSpPr>
          <p:cNvPr id="67" name="Rettangolo 66"/>
          <p:cNvSpPr/>
          <p:nvPr/>
        </p:nvSpPr>
        <p:spPr>
          <a:xfrm>
            <a:off x="914400" y="5517409"/>
            <a:ext cx="1571625" cy="230832"/>
          </a:xfrm>
          <a:prstGeom prst="rect">
            <a:avLst/>
          </a:prstGeom>
        </p:spPr>
        <p:txBody>
          <a:bodyPr wrap="square">
            <a:spAutoFit/>
          </a:bodyPr>
          <a:lstStyle/>
          <a:p>
            <a:pPr fontAlgn="base">
              <a:spcBef>
                <a:spcPct val="0"/>
              </a:spcBef>
              <a:spcAft>
                <a:spcPct val="0"/>
              </a:spcAft>
            </a:pPr>
            <a:r>
              <a:rPr lang="it-IT" altLang="it-IT" sz="900" dirty="0">
                <a:solidFill>
                  <a:srgbClr val="009900"/>
                </a:solidFill>
              </a:rPr>
              <a:t>Roma, Via Prato Santo, 25 </a:t>
            </a:r>
            <a:endParaRPr lang="it-IT" sz="900" dirty="0">
              <a:solidFill>
                <a:srgbClr val="000000"/>
              </a:solidFill>
            </a:endParaRPr>
          </a:p>
        </p:txBody>
      </p:sp>
      <p:sp>
        <p:nvSpPr>
          <p:cNvPr id="68" name="Rettangolo 67"/>
          <p:cNvSpPr/>
          <p:nvPr/>
        </p:nvSpPr>
        <p:spPr>
          <a:xfrm>
            <a:off x="3019425" y="5503802"/>
            <a:ext cx="906017" cy="215444"/>
          </a:xfrm>
          <a:prstGeom prst="rect">
            <a:avLst/>
          </a:prstGeom>
        </p:spPr>
        <p:txBody>
          <a:bodyPr wrap="none">
            <a:spAutoFit/>
          </a:bodyPr>
          <a:lstStyle/>
          <a:p>
            <a:pPr fontAlgn="base">
              <a:spcBef>
                <a:spcPct val="0"/>
              </a:spcBef>
              <a:spcAft>
                <a:spcPct val="0"/>
              </a:spcAft>
            </a:pPr>
            <a:r>
              <a:rPr lang="it-IT" altLang="it-IT" sz="800" dirty="0">
                <a:solidFill>
                  <a:srgbClr val="009900"/>
                </a:solidFill>
              </a:rPr>
              <a:t>29.   04.    2017</a:t>
            </a:r>
            <a:endParaRPr lang="it-IT" sz="800" dirty="0">
              <a:solidFill>
                <a:srgbClr val="000000"/>
              </a:solidFill>
            </a:endParaRPr>
          </a:p>
        </p:txBody>
      </p:sp>
      <p:sp>
        <p:nvSpPr>
          <p:cNvPr id="69" name="Rettangolo 68"/>
          <p:cNvSpPr/>
          <p:nvPr/>
        </p:nvSpPr>
        <p:spPr>
          <a:xfrm>
            <a:off x="5090234" y="5517878"/>
            <a:ext cx="1468672" cy="215444"/>
          </a:xfrm>
          <a:prstGeom prst="rect">
            <a:avLst/>
          </a:prstGeom>
        </p:spPr>
        <p:txBody>
          <a:bodyPr wrap="none">
            <a:spAutoFit/>
          </a:bodyPr>
          <a:lstStyle/>
          <a:p>
            <a:pPr fontAlgn="base">
              <a:spcBef>
                <a:spcPct val="0"/>
              </a:spcBef>
              <a:spcAft>
                <a:spcPct val="0"/>
              </a:spcAft>
            </a:pPr>
            <a:r>
              <a:rPr lang="it-IT" altLang="it-IT" sz="800" dirty="0">
                <a:solidFill>
                  <a:srgbClr val="009900"/>
                </a:solidFill>
              </a:rPr>
              <a:t>Deposito in Casa Comunale</a:t>
            </a:r>
            <a:endParaRPr lang="it-IT" sz="800" dirty="0">
              <a:solidFill>
                <a:srgbClr val="000000"/>
              </a:solidFill>
            </a:endParaRPr>
          </a:p>
        </p:txBody>
      </p:sp>
      <p:sp>
        <p:nvSpPr>
          <p:cNvPr id="70" name="Rettangolo 69"/>
          <p:cNvSpPr/>
          <p:nvPr/>
        </p:nvSpPr>
        <p:spPr>
          <a:xfrm>
            <a:off x="7287075" y="5517232"/>
            <a:ext cx="1599750" cy="215444"/>
          </a:xfrm>
          <a:prstGeom prst="rect">
            <a:avLst/>
          </a:prstGeom>
        </p:spPr>
        <p:txBody>
          <a:bodyPr wrap="square">
            <a:spAutoFit/>
          </a:bodyPr>
          <a:lstStyle/>
          <a:p>
            <a:pPr fontAlgn="base">
              <a:spcBef>
                <a:spcPct val="0"/>
              </a:spcBef>
              <a:spcAft>
                <a:spcPct val="0"/>
              </a:spcAft>
            </a:pPr>
            <a:r>
              <a:rPr lang="it-IT" altLang="it-IT" sz="800" dirty="0" smtClean="0">
                <a:solidFill>
                  <a:srgbClr val="009900"/>
                </a:solidFill>
              </a:rPr>
              <a:t>Mario Verdi DZ499WX</a:t>
            </a:r>
            <a:endParaRPr lang="it-IT" sz="800" dirty="0">
              <a:solidFill>
                <a:srgbClr val="000000"/>
              </a:solidFill>
            </a:endParaRPr>
          </a:p>
        </p:txBody>
      </p:sp>
      <p:sp>
        <p:nvSpPr>
          <p:cNvPr id="71" name="Ovale 70"/>
          <p:cNvSpPr/>
          <p:nvPr/>
        </p:nvSpPr>
        <p:spPr>
          <a:xfrm>
            <a:off x="19049" y="5518150"/>
            <a:ext cx="9058275" cy="350431"/>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72" name="Rettangolo 71"/>
          <p:cNvSpPr/>
          <p:nvPr/>
        </p:nvSpPr>
        <p:spPr>
          <a:xfrm rot="20714502">
            <a:off x="578722" y="5683915"/>
            <a:ext cx="1403694" cy="369332"/>
          </a:xfrm>
          <a:prstGeom prst="rect">
            <a:avLst/>
          </a:prstGeom>
          <a:noFill/>
        </p:spPr>
        <p:txBody>
          <a:bodyPr wrap="square">
            <a:spAutoFit/>
          </a:bodyPr>
          <a:lstStyle/>
          <a:p>
            <a:pPr algn="ctr">
              <a:defRPr/>
            </a:pPr>
            <a:r>
              <a:rPr lang="it-IT" b="1" spc="300" dirty="0">
                <a:ln w="11430" cmpd="sng">
                  <a:solidFill>
                    <a:srgbClr val="FF3300">
                      <a:tint val="10000"/>
                    </a:srgbClr>
                  </a:solidFill>
                  <a:prstDash val="solid"/>
                  <a:miter lim="800000"/>
                </a:ln>
                <a:gradFill>
                  <a:gsLst>
                    <a:gs pos="10000">
                      <a:srgbClr val="FF3300">
                        <a:tint val="83000"/>
                        <a:shade val="100000"/>
                        <a:satMod val="200000"/>
                      </a:srgbClr>
                    </a:gs>
                    <a:gs pos="75000">
                      <a:srgbClr val="FF3300">
                        <a:tint val="100000"/>
                        <a:shade val="50000"/>
                        <a:satMod val="150000"/>
                      </a:srgbClr>
                    </a:gs>
                  </a:gsLst>
                  <a:lin ang="5400000"/>
                </a:gradFill>
                <a:effectLst>
                  <a:glow rad="45500">
                    <a:srgbClr val="FF3300">
                      <a:satMod val="220000"/>
                      <a:alpha val="35000"/>
                    </a:srgbClr>
                  </a:glow>
                </a:effectLst>
              </a:rPr>
              <a:t>new</a:t>
            </a:r>
          </a:p>
        </p:txBody>
      </p:sp>
      <p:cxnSp>
        <p:nvCxnSpPr>
          <p:cNvPr id="3" name="Connettore 1 2"/>
          <p:cNvCxnSpPr/>
          <p:nvPr/>
        </p:nvCxnSpPr>
        <p:spPr>
          <a:xfrm>
            <a:off x="4905375" y="5748241"/>
            <a:ext cx="27622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Ovale 3"/>
          <p:cNvSpPr/>
          <p:nvPr/>
        </p:nvSpPr>
        <p:spPr>
          <a:xfrm>
            <a:off x="4648200" y="3992563"/>
            <a:ext cx="1485900" cy="274637"/>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76" name="Rettangolo 75"/>
          <p:cNvSpPr/>
          <p:nvPr/>
        </p:nvSpPr>
        <p:spPr>
          <a:xfrm rot="20714502">
            <a:off x="4887493" y="4033746"/>
            <a:ext cx="1403694" cy="369332"/>
          </a:xfrm>
          <a:prstGeom prst="rect">
            <a:avLst/>
          </a:prstGeom>
          <a:noFill/>
        </p:spPr>
        <p:txBody>
          <a:bodyPr wrap="square">
            <a:spAutoFit/>
          </a:bodyPr>
          <a:lstStyle/>
          <a:p>
            <a:pPr algn="ctr">
              <a:defRPr/>
            </a:pPr>
            <a:r>
              <a:rPr lang="it-IT" b="1" spc="300" dirty="0">
                <a:ln w="11430" cmpd="sng">
                  <a:solidFill>
                    <a:srgbClr val="FF3300">
                      <a:tint val="10000"/>
                    </a:srgbClr>
                  </a:solidFill>
                  <a:prstDash val="solid"/>
                  <a:miter lim="800000"/>
                </a:ln>
                <a:gradFill>
                  <a:gsLst>
                    <a:gs pos="10000">
                      <a:srgbClr val="FF3300">
                        <a:tint val="83000"/>
                        <a:shade val="100000"/>
                        <a:satMod val="200000"/>
                      </a:srgbClr>
                    </a:gs>
                    <a:gs pos="75000">
                      <a:srgbClr val="FF3300">
                        <a:tint val="100000"/>
                        <a:shade val="50000"/>
                        <a:satMod val="150000"/>
                      </a:srgbClr>
                    </a:gs>
                  </a:gsLst>
                  <a:lin ang="5400000"/>
                </a:gradFill>
                <a:effectLst>
                  <a:glow rad="45500">
                    <a:srgbClr val="FF3300">
                      <a:satMod val="220000"/>
                      <a:alpha val="35000"/>
                    </a:srgbClr>
                  </a:glow>
                </a:effectLst>
              </a:rPr>
              <a:t>new</a:t>
            </a:r>
          </a:p>
        </p:txBody>
      </p:sp>
      <p:sp>
        <p:nvSpPr>
          <p:cNvPr id="75" name="Esplosione 1 74"/>
          <p:cNvSpPr/>
          <p:nvPr/>
        </p:nvSpPr>
        <p:spPr>
          <a:xfrm>
            <a:off x="5892652" y="1786622"/>
            <a:ext cx="311150" cy="2286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it-IT">
              <a:solidFill>
                <a:srgbClr val="FFFFFF"/>
              </a:solidFill>
            </a:endParaRPr>
          </a:p>
        </p:txBody>
      </p:sp>
      <p:sp>
        <p:nvSpPr>
          <p:cNvPr id="77" name="Ovale 76"/>
          <p:cNvSpPr/>
          <p:nvPr/>
        </p:nvSpPr>
        <p:spPr>
          <a:xfrm>
            <a:off x="4416277" y="1671206"/>
            <a:ext cx="2019300" cy="948531"/>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78" name="CasellaDiTesto 77"/>
          <p:cNvSpPr txBox="1"/>
          <p:nvPr/>
        </p:nvSpPr>
        <p:spPr>
          <a:xfrm>
            <a:off x="6574493" y="1383159"/>
            <a:ext cx="1597907" cy="338554"/>
          </a:xfrm>
          <a:prstGeom prst="rect">
            <a:avLst/>
          </a:prstGeom>
          <a:noFill/>
          <a:ln>
            <a:solidFill>
              <a:srgbClr val="002060"/>
            </a:solidFill>
          </a:ln>
        </p:spPr>
        <p:txBody>
          <a:bodyPr wrap="square" rtlCol="0">
            <a:spAutoFit/>
          </a:bodyPr>
          <a:lstStyle/>
          <a:p>
            <a:r>
              <a:rPr lang="it-IT" sz="800" dirty="0" smtClean="0">
                <a:solidFill>
                  <a:srgbClr val="FF0000"/>
                </a:solidFill>
              </a:rPr>
              <a:t>Il </a:t>
            </a:r>
            <a:r>
              <a:rPr lang="it-IT" sz="800" dirty="0" err="1" smtClean="0">
                <a:solidFill>
                  <a:srgbClr val="FF0000"/>
                </a:solidFill>
              </a:rPr>
              <a:t>flag</a:t>
            </a:r>
            <a:r>
              <a:rPr lang="it-IT" sz="800" dirty="0" smtClean="0">
                <a:solidFill>
                  <a:srgbClr val="FF0000"/>
                </a:solidFill>
              </a:rPr>
              <a:t> sarà apposto dal Messo che effettua il deposito in CC</a:t>
            </a:r>
            <a:endParaRPr lang="it-IT" sz="800" dirty="0">
              <a:solidFill>
                <a:srgbClr val="FF0000"/>
              </a:solidFill>
            </a:endParaRPr>
          </a:p>
        </p:txBody>
      </p:sp>
      <p:cxnSp>
        <p:nvCxnSpPr>
          <p:cNvPr id="79" name="Connettore 1 78"/>
          <p:cNvCxnSpPr/>
          <p:nvPr/>
        </p:nvCxnSpPr>
        <p:spPr>
          <a:xfrm flipV="1">
            <a:off x="6267450" y="1577833"/>
            <a:ext cx="284073" cy="273192"/>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Connettore 1 79"/>
          <p:cNvCxnSpPr/>
          <p:nvPr/>
        </p:nvCxnSpPr>
        <p:spPr>
          <a:xfrm>
            <a:off x="7069732" y="1774917"/>
            <a:ext cx="765175" cy="2550229"/>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84" name="Ovale 83"/>
          <p:cNvSpPr/>
          <p:nvPr/>
        </p:nvSpPr>
        <p:spPr>
          <a:xfrm>
            <a:off x="2714624" y="4451349"/>
            <a:ext cx="3990975" cy="730251"/>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85" name="CasellaDiTesto 84"/>
          <p:cNvSpPr txBox="1"/>
          <p:nvPr/>
        </p:nvSpPr>
        <p:spPr>
          <a:xfrm>
            <a:off x="6934533" y="4386590"/>
            <a:ext cx="1597907" cy="338554"/>
          </a:xfrm>
          <a:prstGeom prst="rect">
            <a:avLst/>
          </a:prstGeom>
          <a:noFill/>
          <a:ln>
            <a:solidFill>
              <a:srgbClr val="002060"/>
            </a:solidFill>
          </a:ln>
        </p:spPr>
        <p:txBody>
          <a:bodyPr wrap="square" rtlCol="0">
            <a:spAutoFit/>
          </a:bodyPr>
          <a:lstStyle/>
          <a:p>
            <a:r>
              <a:rPr lang="it-IT" sz="800" dirty="0" smtClean="0">
                <a:solidFill>
                  <a:srgbClr val="FF0000"/>
                </a:solidFill>
              </a:rPr>
              <a:t>Firma del Messo che effettua il deposito in CC</a:t>
            </a:r>
            <a:endParaRPr lang="it-IT" sz="800" dirty="0">
              <a:solidFill>
                <a:srgbClr val="FF0000"/>
              </a:solidFill>
            </a:endParaRPr>
          </a:p>
        </p:txBody>
      </p:sp>
      <p:cxnSp>
        <p:nvCxnSpPr>
          <p:cNvPr id="86" name="Connettore 1 85"/>
          <p:cNvCxnSpPr/>
          <p:nvPr/>
        </p:nvCxnSpPr>
        <p:spPr>
          <a:xfrm flipV="1">
            <a:off x="6300192" y="4502085"/>
            <a:ext cx="578510" cy="73691"/>
          </a:xfrm>
          <a:prstGeom prst="line">
            <a:avLst/>
          </a:prstGeom>
        </p:spPr>
        <p:style>
          <a:lnRef idx="1">
            <a:schemeClr val="accent1"/>
          </a:lnRef>
          <a:fillRef idx="0">
            <a:schemeClr val="accent1"/>
          </a:fillRef>
          <a:effectRef idx="0">
            <a:schemeClr val="accent1"/>
          </a:effectRef>
          <a:fontRef idx="minor">
            <a:schemeClr val="tx1"/>
          </a:fontRef>
        </p:style>
      </p:cxnSp>
      <p:sp>
        <p:nvSpPr>
          <p:cNvPr id="83" name="Ovale 82"/>
          <p:cNvSpPr/>
          <p:nvPr/>
        </p:nvSpPr>
        <p:spPr>
          <a:xfrm>
            <a:off x="942975" y="984178"/>
            <a:ext cx="4997177" cy="730251"/>
          </a:xfrm>
          <a:prstGeom prst="ellips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FFFFFF"/>
              </a:solidFill>
            </a:endParaRPr>
          </a:p>
        </p:txBody>
      </p:sp>
      <p:sp>
        <p:nvSpPr>
          <p:cNvPr id="87" name="CasellaDiTesto 86"/>
          <p:cNvSpPr txBox="1"/>
          <p:nvPr/>
        </p:nvSpPr>
        <p:spPr>
          <a:xfrm>
            <a:off x="5334342" y="788470"/>
            <a:ext cx="2117978" cy="338554"/>
          </a:xfrm>
          <a:prstGeom prst="rect">
            <a:avLst/>
          </a:prstGeom>
          <a:noFill/>
          <a:ln>
            <a:solidFill>
              <a:srgbClr val="002060"/>
            </a:solidFill>
          </a:ln>
        </p:spPr>
        <p:txBody>
          <a:bodyPr wrap="square" rtlCol="0">
            <a:spAutoFit/>
          </a:bodyPr>
          <a:lstStyle/>
          <a:p>
            <a:r>
              <a:rPr lang="it-IT" sz="800" dirty="0" smtClean="0">
                <a:solidFill>
                  <a:srgbClr val="FF0000"/>
                </a:solidFill>
              </a:rPr>
              <a:t>Nominativo del Messo che effettua il deposito in CC e data di deposito in CC</a:t>
            </a:r>
            <a:endParaRPr lang="it-IT" sz="800" dirty="0">
              <a:solidFill>
                <a:srgbClr val="FF0000"/>
              </a:solidFill>
            </a:endParaRPr>
          </a:p>
        </p:txBody>
      </p:sp>
      <p:cxnSp>
        <p:nvCxnSpPr>
          <p:cNvPr id="88" name="Connettore 1 87"/>
          <p:cNvCxnSpPr/>
          <p:nvPr/>
        </p:nvCxnSpPr>
        <p:spPr>
          <a:xfrm flipV="1">
            <a:off x="4700001" y="903966"/>
            <a:ext cx="634341" cy="7369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5272637"/>
      </p:ext>
    </p:extLst>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1"/>
          <p:cNvSpPr>
            <a:spLocks noGrp="1"/>
          </p:cNvSpPr>
          <p:nvPr>
            <p:ph type="sldNum" sz="quarter" idx="10"/>
          </p:nvPr>
        </p:nvSpPr>
        <p:spPr/>
        <p:txBody>
          <a:bodyPr/>
          <a:lstStyle/>
          <a:p>
            <a:pPr>
              <a:defRPr/>
            </a:pPr>
            <a:r>
              <a:rPr lang="it-IT" altLang="it-IT">
                <a:solidFill>
                  <a:srgbClr val="B2B2B2"/>
                </a:solidFill>
              </a:rPr>
              <a:t> </a:t>
            </a:r>
            <a:fld id="{933FF7A3-8D14-4C2A-954E-4B73EBB20114}" type="slidenum">
              <a:rPr lang="it-IT" altLang="it-IT">
                <a:solidFill>
                  <a:srgbClr val="B2B2B2"/>
                </a:solidFill>
              </a:rPr>
              <a:pPr>
                <a:defRPr/>
              </a:pPr>
              <a:t>10</a:t>
            </a:fld>
            <a:endParaRPr lang="it-IT" altLang="it-IT">
              <a:solidFill>
                <a:srgbClr val="B2B2B2"/>
              </a:solidFill>
            </a:endParaRPr>
          </a:p>
        </p:txBody>
      </p:sp>
      <p:sp>
        <p:nvSpPr>
          <p:cNvPr id="76803" name="AutoShape 1"/>
          <p:cNvSpPr>
            <a:spLocks noChangeArrowheads="1"/>
          </p:cNvSpPr>
          <p:nvPr/>
        </p:nvSpPr>
        <p:spPr bwMode="auto">
          <a:xfrm>
            <a:off x="533400" y="692696"/>
            <a:ext cx="8153400" cy="5029200"/>
          </a:xfrm>
          <a:prstGeom prst="roundRect">
            <a:avLst>
              <a:gd name="adj" fmla="val 16667"/>
            </a:avLst>
          </a:prstGeom>
          <a:solidFill>
            <a:srgbClr val="99CCFF"/>
          </a:solidFill>
          <a:ln w="25400">
            <a:solidFill>
              <a:schemeClr val="bg1"/>
            </a:solidFill>
            <a:miter lim="800000"/>
            <a:headEnd/>
            <a:tailEnd/>
          </a:ln>
          <a:effectLst>
            <a:outerShdw dist="35921" dir="2700000" algn="ctr" rotWithShape="0">
              <a:srgbClr val="808080"/>
            </a:outerShdw>
          </a:effectLst>
        </p:spPr>
        <p:txBody>
          <a:bodyPr lIns="90000" tIns="46800" rIns="90000" bIns="46800"/>
          <a:lstStyle>
            <a:lvl1pPr defTabSz="449263" eaLnBrk="0" hangingPunct="0">
              <a:lnSpc>
                <a:spcPts val="3000"/>
              </a:lnSpc>
              <a:spcBef>
                <a:spcPct val="20000"/>
              </a:spcBef>
              <a:buBlip>
                <a:blip r:embed="rId2"/>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529E"/>
                </a:solidFill>
                <a:latin typeface="Arial" charset="0"/>
                <a:cs typeface="Arial" charset="0"/>
              </a:defRPr>
            </a:lvl1pPr>
            <a:lvl2pPr marL="357188" indent="-177800" defTabSz="449263" eaLnBrk="0" hangingPunct="0">
              <a:lnSpc>
                <a:spcPts val="3000"/>
              </a:lnSpc>
              <a:spcBef>
                <a:spcPct val="20000"/>
              </a:spcBef>
              <a:buSzPct val="80000"/>
              <a:buFont typeface="Wingdings" pitchFamily="2" charset="2"/>
              <a:buChar char="q"/>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00529E"/>
                </a:solidFill>
                <a:latin typeface="Arial" charset="0"/>
                <a:cs typeface="Arial" charset="0"/>
              </a:defRPr>
            </a:lvl2pPr>
            <a:lvl3pPr marL="1150938" indent="-228600" defTabSz="449263" eaLnBrk="0" hangingPunct="0">
              <a:lnSpc>
                <a:spcPts val="3000"/>
              </a:lnSpc>
              <a:spcBef>
                <a:spcPct val="20000"/>
              </a:spcBef>
              <a:buFont typeface="Wingdings" pitchFamily="2" charset="2"/>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00529E"/>
                </a:solidFill>
                <a:latin typeface="Arial" charset="0"/>
                <a:cs typeface="Arial" charset="0"/>
              </a:defRPr>
            </a:lvl3pPr>
            <a:lvl4pPr marL="1600200" indent="-228600" defTabSz="449263" eaLnBrk="0" hangingPunct="0">
              <a:lnSpc>
                <a:spcPts val="3000"/>
              </a:lnSpc>
              <a:spcBef>
                <a:spcPct val="2000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sz="1600">
                <a:solidFill>
                  <a:schemeClr val="hlink"/>
                </a:solidFill>
                <a:latin typeface="Arial" charset="0"/>
                <a:cs typeface="Arial" charset="0"/>
              </a:defRPr>
            </a:lvl4pPr>
            <a:lvl5pPr marL="2057400" indent="-228600" defTabSz="449263" eaLnBrk="0" hangingPunct="0">
              <a:lnSpc>
                <a:spcPts val="3100"/>
              </a:lnSpc>
              <a:spcBef>
                <a:spcPct val="20000"/>
              </a:spcBef>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5pPr>
            <a:lvl6pPr marL="25146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6pPr>
            <a:lvl7pPr marL="29718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7pPr>
            <a:lvl8pPr marL="34290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8pPr>
            <a:lvl9pPr marL="3886200" indent="-228600" defTabSz="449263" eaLnBrk="0" fontAlgn="base" hangingPunct="0">
              <a:lnSpc>
                <a:spcPts val="3100"/>
              </a:lnSpc>
              <a:spcBef>
                <a:spcPct val="20000"/>
              </a:spcBef>
              <a:spcAft>
                <a:spcPct val="0"/>
              </a:spcAft>
              <a:buBlip>
                <a:blip r:embed="rId3"/>
              </a:buBlip>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kumimoji="1">
                <a:solidFill>
                  <a:srgbClr val="1C3CA6"/>
                </a:solidFill>
                <a:latin typeface="Arial" charset="0"/>
                <a:cs typeface="Arial" charset="0"/>
              </a:defRPr>
            </a:lvl9pPr>
          </a:lstStyle>
          <a:p>
            <a:pPr lvl="1" algn="just" eaLnBrk="1" hangingPunct="1">
              <a:lnSpc>
                <a:spcPct val="100000"/>
              </a:lnSpc>
              <a:spcBef>
                <a:spcPct val="0"/>
              </a:spcBef>
              <a:buClr>
                <a:srgbClr val="000000"/>
              </a:buClr>
              <a:buSzPct val="100000"/>
              <a:buFontTx/>
              <a:buChar char="-"/>
            </a:pPr>
            <a:endParaRPr kumimoji="0" lang="it-IT" altLang="it-IT" sz="1600" dirty="0" smtClean="0">
              <a:solidFill>
                <a:srgbClr val="000000"/>
              </a:solidFill>
            </a:endParaRPr>
          </a:p>
          <a:p>
            <a:pPr lvl="1" algn="just" eaLnBrk="1" hangingPunct="1">
              <a:lnSpc>
                <a:spcPct val="100000"/>
              </a:lnSpc>
              <a:spcBef>
                <a:spcPct val="0"/>
              </a:spcBef>
              <a:buClr>
                <a:srgbClr val="000000"/>
              </a:buClr>
              <a:buSzPct val="100000"/>
              <a:buFontTx/>
              <a:buChar char="-"/>
            </a:pPr>
            <a:r>
              <a:rPr kumimoji="0" lang="it-IT" altLang="it-IT" sz="1600" dirty="0" smtClean="0">
                <a:solidFill>
                  <a:srgbClr val="000000"/>
                </a:solidFill>
              </a:rPr>
              <a:t>Refertare </a:t>
            </a:r>
            <a:r>
              <a:rPr kumimoji="0" lang="it-IT" altLang="it-IT" sz="1600" dirty="0">
                <a:solidFill>
                  <a:srgbClr val="000000"/>
                </a:solidFill>
              </a:rPr>
              <a:t>la Relata annotando, negli spazi riservati, i passaggi </a:t>
            </a:r>
            <a:r>
              <a:rPr kumimoji="0" lang="it-IT" altLang="it-IT" sz="1600" dirty="0" smtClean="0">
                <a:solidFill>
                  <a:srgbClr val="000000"/>
                </a:solidFill>
              </a:rPr>
              <a:t>infruttuosi e la richiesta di supporto anagrafico</a:t>
            </a:r>
          </a:p>
          <a:p>
            <a:pPr lvl="1" algn="just" eaLnBrk="1" hangingPunct="1">
              <a:lnSpc>
                <a:spcPct val="100000"/>
              </a:lnSpc>
              <a:spcBef>
                <a:spcPct val="0"/>
              </a:spcBef>
              <a:buClr>
                <a:srgbClr val="000000"/>
              </a:buClr>
              <a:buSzPct val="100000"/>
              <a:buFontTx/>
              <a:buChar char="-"/>
            </a:pPr>
            <a:endParaRPr kumimoji="0" lang="it-IT" altLang="it-IT" sz="1600" dirty="0">
              <a:solidFill>
                <a:srgbClr val="000000"/>
              </a:solidFill>
            </a:endParaRPr>
          </a:p>
          <a:p>
            <a:pPr lvl="1" algn="just" eaLnBrk="1" hangingPunct="1">
              <a:lnSpc>
                <a:spcPct val="100000"/>
              </a:lnSpc>
              <a:spcBef>
                <a:spcPct val="0"/>
              </a:spcBef>
              <a:buClr>
                <a:srgbClr val="000000"/>
              </a:buClr>
              <a:buSzPct val="100000"/>
              <a:buFontTx/>
              <a:buChar char="-"/>
            </a:pPr>
            <a:r>
              <a:rPr kumimoji="0" lang="it-IT" altLang="it-IT" sz="1600" dirty="0">
                <a:solidFill>
                  <a:srgbClr val="000000"/>
                </a:solidFill>
              </a:rPr>
              <a:t>attendere l’esito: solo nel caso in cui il supporto anagrafico confermi la circostanza «irreperibilità assoluta», compilare anche il riquadro relativo alla irreperibilità assoluta. Il contenuto della refertazione deve coincidere con quanto indicato nel riquadro della irreperibilità </a:t>
            </a:r>
            <a:r>
              <a:rPr kumimoji="0" lang="it-IT" altLang="it-IT" sz="1600" dirty="0" smtClean="0">
                <a:solidFill>
                  <a:srgbClr val="000000"/>
                </a:solidFill>
              </a:rPr>
              <a:t>assoluta</a:t>
            </a:r>
            <a:endParaRPr kumimoji="0" lang="it-IT" altLang="it-IT" sz="1600" dirty="0">
              <a:solidFill>
                <a:srgbClr val="000000"/>
              </a:solidFill>
            </a:endParaRPr>
          </a:p>
          <a:p>
            <a:pPr lvl="1" algn="just" eaLnBrk="1" hangingPunct="1">
              <a:lnSpc>
                <a:spcPct val="100000"/>
              </a:lnSpc>
              <a:spcBef>
                <a:spcPct val="0"/>
              </a:spcBef>
              <a:buClr>
                <a:srgbClr val="000000"/>
              </a:buClr>
              <a:buSzPct val="100000"/>
              <a:buFontTx/>
              <a:buChar char="-"/>
            </a:pPr>
            <a:endParaRPr kumimoji="0" lang="it-IT" altLang="it-IT" sz="1600" dirty="0">
              <a:solidFill>
                <a:srgbClr val="000000"/>
              </a:solidFill>
            </a:endParaRPr>
          </a:p>
          <a:p>
            <a:pPr lvl="1" algn="just" eaLnBrk="1" hangingPunct="1">
              <a:lnSpc>
                <a:spcPct val="100000"/>
              </a:lnSpc>
              <a:spcBef>
                <a:spcPct val="0"/>
              </a:spcBef>
              <a:buClr>
                <a:srgbClr val="000000"/>
              </a:buClr>
              <a:buSzPct val="100000"/>
              <a:buFontTx/>
              <a:buChar char="-"/>
            </a:pPr>
            <a:r>
              <a:rPr kumimoji="0" lang="it-IT" altLang="it-IT" sz="1600" dirty="0">
                <a:solidFill>
                  <a:srgbClr val="000000"/>
                </a:solidFill>
              </a:rPr>
              <a:t>Compilare la relata riportando in alto a sinistra la data del </a:t>
            </a:r>
            <a:r>
              <a:rPr kumimoji="0" lang="it-IT" altLang="it-IT" sz="1600" dirty="0" smtClean="0">
                <a:solidFill>
                  <a:srgbClr val="000000"/>
                </a:solidFill>
              </a:rPr>
              <a:t>deposito in Casa Comunale </a:t>
            </a:r>
            <a:r>
              <a:rPr kumimoji="0" lang="it-IT" altLang="it-IT" sz="1600" dirty="0">
                <a:solidFill>
                  <a:srgbClr val="000000"/>
                </a:solidFill>
              </a:rPr>
              <a:t>e le informazioni relative al nominativo del </a:t>
            </a:r>
            <a:r>
              <a:rPr kumimoji="0" lang="it-IT" altLang="it-IT" sz="1600" dirty="0" smtClean="0">
                <a:solidFill>
                  <a:srgbClr val="000000"/>
                </a:solidFill>
              </a:rPr>
              <a:t>messo che effettua il deposito in Casa Comunale </a:t>
            </a:r>
            <a:r>
              <a:rPr kumimoji="0" lang="it-IT" altLang="it-IT" sz="1600" dirty="0">
                <a:solidFill>
                  <a:srgbClr val="000000"/>
                </a:solidFill>
              </a:rPr>
              <a:t>e al luogo di notifica;</a:t>
            </a:r>
          </a:p>
          <a:p>
            <a:pPr lvl="1" algn="just" eaLnBrk="1" hangingPunct="1">
              <a:lnSpc>
                <a:spcPct val="100000"/>
              </a:lnSpc>
              <a:spcBef>
                <a:spcPct val="0"/>
              </a:spcBef>
              <a:buClr>
                <a:srgbClr val="000000"/>
              </a:buClr>
              <a:buSzPct val="100000"/>
              <a:buFontTx/>
              <a:buChar char="-"/>
            </a:pPr>
            <a:endParaRPr kumimoji="0" lang="it-IT" altLang="it-IT" sz="1600" dirty="0">
              <a:solidFill>
                <a:srgbClr val="000000"/>
              </a:solidFill>
            </a:endParaRPr>
          </a:p>
          <a:p>
            <a:pPr lvl="1" algn="just" eaLnBrk="1" hangingPunct="1">
              <a:lnSpc>
                <a:spcPct val="100000"/>
              </a:lnSpc>
              <a:spcBef>
                <a:spcPct val="0"/>
              </a:spcBef>
              <a:buClr>
                <a:srgbClr val="000000"/>
              </a:buClr>
              <a:buSzPct val="100000"/>
              <a:buFontTx/>
              <a:buChar char="-"/>
            </a:pPr>
            <a:r>
              <a:rPr kumimoji="0" lang="it-IT" altLang="it-IT" sz="1600" dirty="0">
                <a:solidFill>
                  <a:srgbClr val="000000"/>
                </a:solidFill>
              </a:rPr>
              <a:t>Compilare la relata con firma e codice del messo che </a:t>
            </a:r>
            <a:r>
              <a:rPr kumimoji="0" lang="it-IT" altLang="it-IT" sz="1600" dirty="0" smtClean="0">
                <a:solidFill>
                  <a:srgbClr val="000000"/>
                </a:solidFill>
              </a:rPr>
              <a:t>effettua il deposito in Casa Comunale. Lo stesso messo barrerà l’apposita casella nella colonna relativa al deposito in Casa Comunale</a:t>
            </a:r>
            <a:endParaRPr kumimoji="0" lang="it-IT" altLang="it-IT" sz="1600" dirty="0">
              <a:solidFill>
                <a:srgbClr val="000000"/>
              </a:solidFill>
            </a:endParaRPr>
          </a:p>
          <a:p>
            <a:pPr marL="179388" lvl="1" indent="0" algn="just" eaLnBrk="1" hangingPunct="1">
              <a:lnSpc>
                <a:spcPct val="100000"/>
              </a:lnSpc>
              <a:spcBef>
                <a:spcPct val="0"/>
              </a:spcBef>
              <a:buClr>
                <a:srgbClr val="000000"/>
              </a:buClr>
              <a:buSzPct val="100000"/>
              <a:buFont typeface="Wingdings" pitchFamily="2" charset="2"/>
              <a:buNone/>
            </a:pPr>
            <a:endParaRPr kumimoji="0" lang="it-IT" altLang="it-IT" sz="1600" dirty="0">
              <a:solidFill>
                <a:srgbClr val="000000"/>
              </a:solidFill>
            </a:endParaRPr>
          </a:p>
        </p:txBody>
      </p:sp>
      <p:sp>
        <p:nvSpPr>
          <p:cNvPr id="76804" name="Rectangle 3"/>
          <p:cNvSpPr>
            <a:spLocks noChangeArrowheads="1"/>
          </p:cNvSpPr>
          <p:nvPr/>
        </p:nvSpPr>
        <p:spPr bwMode="auto">
          <a:xfrm>
            <a:off x="57150" y="0"/>
            <a:ext cx="6038850"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lnSpc>
                <a:spcPts val="3000"/>
              </a:lnSpc>
              <a:spcBef>
                <a:spcPct val="20000"/>
              </a:spcBef>
              <a:buBlip>
                <a:blip r:embed="rId2"/>
              </a:buBlip>
              <a:defRPr>
                <a:solidFill>
                  <a:srgbClr val="00529E"/>
                </a:solidFill>
                <a:latin typeface="Arial" charset="0"/>
                <a:cs typeface="Arial" charset="0"/>
              </a:defRPr>
            </a:lvl1pPr>
            <a:lvl2pPr marL="742950" indent="-285750" eaLnBrk="0" hangingPunct="0">
              <a:lnSpc>
                <a:spcPts val="3000"/>
              </a:lnSpc>
              <a:spcBef>
                <a:spcPct val="20000"/>
              </a:spcBef>
              <a:buSzPct val="80000"/>
              <a:buFont typeface="Wingdings" pitchFamily="2" charset="2"/>
              <a:buChar char="q"/>
              <a:defRPr kumimoji="1">
                <a:solidFill>
                  <a:srgbClr val="00529E"/>
                </a:solidFill>
                <a:latin typeface="Arial" charset="0"/>
                <a:cs typeface="Arial" charset="0"/>
              </a:defRPr>
            </a:lvl2pPr>
            <a:lvl3pPr marL="1143000" indent="-228600" eaLnBrk="0" hangingPunct="0">
              <a:lnSpc>
                <a:spcPts val="3000"/>
              </a:lnSpc>
              <a:spcBef>
                <a:spcPct val="20000"/>
              </a:spcBef>
              <a:buFont typeface="Wingdings" pitchFamily="2" charset="2"/>
              <a:buChar char="§"/>
              <a:defRPr kumimoji="1">
                <a:solidFill>
                  <a:srgbClr val="00529E"/>
                </a:solidFill>
                <a:latin typeface="Arial" charset="0"/>
                <a:cs typeface="Arial" charset="0"/>
              </a:defRPr>
            </a:lvl3pPr>
            <a:lvl4pPr marL="1600200" indent="-228600" eaLnBrk="0" hangingPunct="0">
              <a:lnSpc>
                <a:spcPts val="3000"/>
              </a:lnSpc>
              <a:spcBef>
                <a:spcPct val="20000"/>
              </a:spcBef>
              <a:defRPr kumimoji="1" sz="1600">
                <a:solidFill>
                  <a:schemeClr val="hlink"/>
                </a:solidFill>
                <a:latin typeface="Arial" charset="0"/>
                <a:cs typeface="Arial" charset="0"/>
              </a:defRPr>
            </a:lvl4pPr>
            <a:lvl5pPr marL="2057400" indent="-228600" eaLnBrk="0" hangingPunct="0">
              <a:lnSpc>
                <a:spcPts val="3100"/>
              </a:lnSpc>
              <a:spcBef>
                <a:spcPct val="20000"/>
              </a:spcBef>
              <a:buBlip>
                <a:blip r:embed="rId3"/>
              </a:buBlip>
              <a:defRPr kumimoji="1">
                <a:solidFill>
                  <a:srgbClr val="1C3CA6"/>
                </a:solidFill>
                <a:latin typeface="Arial" charset="0"/>
                <a:cs typeface="Arial" charset="0"/>
              </a:defRPr>
            </a:lvl5pPr>
            <a:lvl6pPr marL="25146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6pPr>
            <a:lvl7pPr marL="29718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7pPr>
            <a:lvl8pPr marL="34290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8pPr>
            <a:lvl9pPr marL="3886200" indent="-228600" eaLnBrk="0" fontAlgn="base" hangingPunct="0">
              <a:lnSpc>
                <a:spcPts val="3100"/>
              </a:lnSpc>
              <a:spcBef>
                <a:spcPct val="20000"/>
              </a:spcBef>
              <a:spcAft>
                <a:spcPct val="0"/>
              </a:spcAft>
              <a:buBlip>
                <a:blip r:embed="rId3"/>
              </a:buBlip>
              <a:defRPr kumimoji="1">
                <a:solidFill>
                  <a:srgbClr val="1C3CA6"/>
                </a:solidFill>
                <a:latin typeface="Arial" charset="0"/>
                <a:cs typeface="Arial" charset="0"/>
              </a:defRPr>
            </a:lvl9pPr>
          </a:lstStyle>
          <a:p>
            <a:pPr>
              <a:lnSpc>
                <a:spcPct val="100000"/>
              </a:lnSpc>
              <a:spcBef>
                <a:spcPct val="0"/>
              </a:spcBef>
              <a:buFontTx/>
              <a:buNone/>
            </a:pPr>
            <a:r>
              <a:rPr lang="it-IT" altLang="it-IT" b="1" dirty="0">
                <a:solidFill>
                  <a:srgbClr val="000099"/>
                </a:solidFill>
                <a:latin typeface="Univers" pitchFamily="34" charset="0"/>
              </a:rPr>
              <a:t>Modalità di compilazione della relata</a:t>
            </a:r>
          </a:p>
          <a:p>
            <a:pPr>
              <a:lnSpc>
                <a:spcPct val="100000"/>
              </a:lnSpc>
              <a:spcBef>
                <a:spcPct val="0"/>
              </a:spcBef>
              <a:buFontTx/>
              <a:buNone/>
            </a:pPr>
            <a:endParaRPr lang="it-IT" altLang="it-IT" b="1" dirty="0">
              <a:solidFill>
                <a:srgbClr val="000099"/>
              </a:solidFill>
              <a:latin typeface="Univers" pitchFamily="34" charset="0"/>
            </a:endParaRPr>
          </a:p>
        </p:txBody>
      </p:sp>
    </p:spTree>
    <p:extLst>
      <p:ext uri="{BB962C8B-B14F-4D97-AF65-F5344CB8AC3E}">
        <p14:creationId xmlns:p14="http://schemas.microsoft.com/office/powerpoint/2010/main" val="3438420614"/>
      </p:ext>
    </p:extLst>
  </p:cSld>
  <p:clrMapOvr>
    <a:masterClrMapping/>
  </p:clrMapOvr>
  <p:timing>
    <p:tnLst>
      <p:par>
        <p:cTn id="1" dur="indefinite" restart="never" nodeType="tmRoot"/>
      </p:par>
    </p:tnLst>
  </p:timing>
</p:sld>
</file>

<file path=ppt/theme/theme1.xml><?xml version="1.0" encoding="utf-8"?>
<a:theme xmlns:a="http://schemas.openxmlformats.org/drawingml/2006/main" name="POSTE">
  <a:themeElements>
    <a:clrScheme name="Personalizzato 24">
      <a:dk1>
        <a:srgbClr val="706F6F"/>
      </a:dk1>
      <a:lt1>
        <a:sysClr val="window" lastClr="FFFFFF"/>
      </a:lt1>
      <a:dk2>
        <a:srgbClr val="0047BB"/>
      </a:dk2>
      <a:lt2>
        <a:srgbClr val="E7E6E6"/>
      </a:lt2>
      <a:accent1>
        <a:srgbClr val="C0C0C0"/>
      </a:accent1>
      <a:accent2>
        <a:srgbClr val="706F6F"/>
      </a:accent2>
      <a:accent3>
        <a:srgbClr val="EEDC00"/>
      </a:accent3>
      <a:accent4>
        <a:srgbClr val="706F6F"/>
      </a:accent4>
      <a:accent5>
        <a:srgbClr val="969696"/>
      </a:accent5>
      <a:accent6>
        <a:srgbClr val="C0C0C0"/>
      </a:accent6>
      <a:hlink>
        <a:srgbClr val="0047BB"/>
      </a:hlink>
      <a:folHlink>
        <a:srgbClr val="002060"/>
      </a:folHlink>
    </a:clrScheme>
    <a:fontScheme name="Pos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3"/>
        </a:solidFill>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POSTE" id="{67B4EC37-2A7B-4459-9FF9-B231EAEB148F}" vid="{EF608962-6354-4A2F-9D9E-BA0DC19CACB4}"/>
    </a:ext>
  </a:extLst>
</a:theme>
</file>

<file path=ppt/theme/theme2.xml><?xml version="1.0" encoding="utf-8"?>
<a:theme xmlns:a="http://schemas.openxmlformats.org/drawingml/2006/main" name="3_format presentazioni uso interno">
  <a:themeElements>
    <a:clrScheme name="format presentazioni uso interno 5">
      <a:dk1>
        <a:srgbClr val="000000"/>
      </a:dk1>
      <a:lt1>
        <a:srgbClr val="FFFFFF"/>
      </a:lt1>
      <a:dk2>
        <a:srgbClr val="4D4D4D"/>
      </a:dk2>
      <a:lt2>
        <a:srgbClr val="B2B2B2"/>
      </a:lt2>
      <a:accent1>
        <a:srgbClr val="FF3300"/>
      </a:accent1>
      <a:accent2>
        <a:srgbClr val="777777"/>
      </a:accent2>
      <a:accent3>
        <a:srgbClr val="FFFFFF"/>
      </a:accent3>
      <a:accent4>
        <a:srgbClr val="000000"/>
      </a:accent4>
      <a:accent5>
        <a:srgbClr val="FFADAA"/>
      </a:accent5>
      <a:accent6>
        <a:srgbClr val="6B6B6B"/>
      </a:accent6>
      <a:hlink>
        <a:srgbClr val="1C3CA6"/>
      </a:hlink>
      <a:folHlink>
        <a:srgbClr val="1C3CA6"/>
      </a:folHlink>
    </a:clrScheme>
    <a:fontScheme name="format presentazioni uso intern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ormat presentazioni uso interno 1">
        <a:dk1>
          <a:srgbClr val="000000"/>
        </a:dk1>
        <a:lt1>
          <a:srgbClr val="FFFFFF"/>
        </a:lt1>
        <a:dk2>
          <a:srgbClr val="6600CC"/>
        </a:dk2>
        <a:lt2>
          <a:srgbClr val="CCECFF"/>
        </a:lt2>
        <a:accent1>
          <a:srgbClr val="00FFCC"/>
        </a:accent1>
        <a:accent2>
          <a:srgbClr val="9933FF"/>
        </a:accent2>
        <a:accent3>
          <a:srgbClr val="B8AAE2"/>
        </a:accent3>
        <a:accent4>
          <a:srgbClr val="DADADA"/>
        </a:accent4>
        <a:accent5>
          <a:srgbClr val="AAFFE2"/>
        </a:accent5>
        <a:accent6>
          <a:srgbClr val="8A2DE7"/>
        </a:accent6>
        <a:hlink>
          <a:srgbClr val="660066"/>
        </a:hlink>
        <a:folHlink>
          <a:srgbClr val="006699"/>
        </a:folHlink>
      </a:clrScheme>
      <a:clrMap bg1="dk2" tx1="lt1" bg2="dk1" tx2="lt2" accent1="accent1" accent2="accent2" accent3="accent3" accent4="accent4" accent5="accent5" accent6="accent6" hlink="hlink" folHlink="folHlink"/>
    </a:extraClrScheme>
    <a:extraClrScheme>
      <a:clrScheme name="format presentazioni uso interno 2">
        <a:dk1>
          <a:srgbClr val="660066"/>
        </a:dk1>
        <a:lt1>
          <a:srgbClr val="FFFFFF"/>
        </a:lt1>
        <a:dk2>
          <a:srgbClr val="FF00FF"/>
        </a:dk2>
        <a:lt2>
          <a:srgbClr val="FFCC99"/>
        </a:lt2>
        <a:accent1>
          <a:srgbClr val="99FF99"/>
        </a:accent1>
        <a:accent2>
          <a:srgbClr val="CC66FF"/>
        </a:accent2>
        <a:accent3>
          <a:srgbClr val="FFFFFF"/>
        </a:accent3>
        <a:accent4>
          <a:srgbClr val="560056"/>
        </a:accent4>
        <a:accent5>
          <a:srgbClr val="CAFFCA"/>
        </a:accent5>
        <a:accent6>
          <a:srgbClr val="B95CE7"/>
        </a:accent6>
        <a:hlink>
          <a:srgbClr val="FF99CC"/>
        </a:hlink>
        <a:folHlink>
          <a:srgbClr val="006600"/>
        </a:folHlink>
      </a:clrScheme>
      <a:clrMap bg1="lt1" tx1="dk1" bg2="lt2" tx2="dk2" accent1="accent1" accent2="accent2" accent3="accent3" accent4="accent4" accent5="accent5" accent6="accent6" hlink="hlink" folHlink="folHlink"/>
    </a:extraClrScheme>
    <a:extraClrScheme>
      <a:clrScheme name="format presentazioni uso interno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format presentazioni uso interno 4">
        <a:dk1>
          <a:srgbClr val="000000"/>
        </a:dk1>
        <a:lt1>
          <a:srgbClr val="FFFFFF"/>
        </a:lt1>
        <a:dk2>
          <a:srgbClr val="CC0099"/>
        </a:dk2>
        <a:lt2>
          <a:srgbClr val="FFCCFF"/>
        </a:lt2>
        <a:accent1>
          <a:srgbClr val="00FF00"/>
        </a:accent1>
        <a:accent2>
          <a:srgbClr val="9933FF"/>
        </a:accent2>
        <a:accent3>
          <a:srgbClr val="E2AACA"/>
        </a:accent3>
        <a:accent4>
          <a:srgbClr val="DADADA"/>
        </a:accent4>
        <a:accent5>
          <a:srgbClr val="AAFFAA"/>
        </a:accent5>
        <a:accent6>
          <a:srgbClr val="8A2DE7"/>
        </a:accent6>
        <a:hlink>
          <a:srgbClr val="660066"/>
        </a:hlink>
        <a:folHlink>
          <a:srgbClr val="006600"/>
        </a:folHlink>
      </a:clrScheme>
      <a:clrMap bg1="dk2" tx1="lt1" bg2="dk1" tx2="lt2" accent1="accent1" accent2="accent2" accent3="accent3" accent4="accent4" accent5="accent5" accent6="accent6" hlink="hlink" folHlink="folHlink"/>
    </a:extraClrScheme>
    <a:extraClrScheme>
      <a:clrScheme name="format presentazioni uso interno 5">
        <a:dk1>
          <a:srgbClr val="000000"/>
        </a:dk1>
        <a:lt1>
          <a:srgbClr val="FFFFFF"/>
        </a:lt1>
        <a:dk2>
          <a:srgbClr val="4D4D4D"/>
        </a:dk2>
        <a:lt2>
          <a:srgbClr val="B2B2B2"/>
        </a:lt2>
        <a:accent1>
          <a:srgbClr val="FF3300"/>
        </a:accent1>
        <a:accent2>
          <a:srgbClr val="777777"/>
        </a:accent2>
        <a:accent3>
          <a:srgbClr val="FFFFFF"/>
        </a:accent3>
        <a:accent4>
          <a:srgbClr val="000000"/>
        </a:accent4>
        <a:accent5>
          <a:srgbClr val="FFADAA"/>
        </a:accent5>
        <a:accent6>
          <a:srgbClr val="6B6B6B"/>
        </a:accent6>
        <a:hlink>
          <a:srgbClr val="1C3CA6"/>
        </a:hlink>
        <a:folHlink>
          <a:srgbClr val="1C3CA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Template>
  <TotalTime>9947</TotalTime>
  <Words>2067</Words>
  <Application>Microsoft Office PowerPoint</Application>
  <PresentationFormat>Presentazione su schermo (4:3)</PresentationFormat>
  <Paragraphs>360</Paragraphs>
  <Slides>10</Slides>
  <Notes>3</Notes>
  <HiddenSlides>0</HiddenSlides>
  <MMClips>0</MMClips>
  <ScaleCrop>false</ScaleCrop>
  <HeadingPairs>
    <vt:vector size="4" baseType="variant">
      <vt:variant>
        <vt:lpstr>Tema</vt:lpstr>
      </vt:variant>
      <vt:variant>
        <vt:i4>2</vt:i4>
      </vt:variant>
      <vt:variant>
        <vt:lpstr>Titoli diapositive</vt:lpstr>
      </vt:variant>
      <vt:variant>
        <vt:i4>10</vt:i4>
      </vt:variant>
    </vt:vector>
  </HeadingPairs>
  <TitlesOfParts>
    <vt:vector size="12" baseType="lpstr">
      <vt:lpstr>POSTE</vt:lpstr>
      <vt:lpstr>3_format presentazioni uso interno</vt:lpstr>
      <vt:lpstr>Equitalia</vt:lpstr>
      <vt:lpstr>Equitalia </vt:lpstr>
      <vt:lpstr>Equitalia </vt:lpstr>
      <vt:lpstr>Presentazione standard di PowerPoint</vt:lpstr>
      <vt:lpstr>Presentazione standard di PowerPoint</vt:lpstr>
      <vt:lpstr>Presentazione standard di PowerPoint</vt:lpstr>
      <vt:lpstr>Presentazione standard di PowerPoint</vt:lpstr>
      <vt:lpstr>Equitalia </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Layout Poste</dc:title>
  <dc:creator>MRG</dc:creator>
  <cp:lastModifiedBy>Admin</cp:lastModifiedBy>
  <cp:revision>500</cp:revision>
  <cp:lastPrinted>2016-12-12T13:15:07Z</cp:lastPrinted>
  <dcterms:created xsi:type="dcterms:W3CDTF">2016-06-13T14:22:27Z</dcterms:created>
  <dcterms:modified xsi:type="dcterms:W3CDTF">2017-06-22T07:30:30Z</dcterms:modified>
</cp:coreProperties>
</file>