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9" r:id="rId1"/>
  </p:sldMasterIdLst>
  <p:notesMasterIdLst>
    <p:notesMasterId r:id="rId17"/>
  </p:notesMasterIdLst>
  <p:handoutMasterIdLst>
    <p:handoutMasterId r:id="rId18"/>
  </p:handoutMasterIdLst>
  <p:sldIdLst>
    <p:sldId id="799" r:id="rId2"/>
    <p:sldId id="958" r:id="rId3"/>
    <p:sldId id="949" r:id="rId4"/>
    <p:sldId id="962" r:id="rId5"/>
    <p:sldId id="950" r:id="rId6"/>
    <p:sldId id="951" r:id="rId7"/>
    <p:sldId id="959" r:id="rId8"/>
    <p:sldId id="960" r:id="rId9"/>
    <p:sldId id="953" r:id="rId10"/>
    <p:sldId id="961" r:id="rId11"/>
    <p:sldId id="954" r:id="rId12"/>
    <p:sldId id="952" r:id="rId13"/>
    <p:sldId id="963" r:id="rId14"/>
    <p:sldId id="964" r:id="rId15"/>
    <p:sldId id="965" r:id="rId16"/>
  </p:sldIdLst>
  <p:sldSz cx="9144000" cy="6858000" type="screen4x3"/>
  <p:notesSz cx="6797675" cy="9926638"/>
  <p:defaultTextStyle>
    <a:defPPr>
      <a:defRPr lang="en-US"/>
    </a:defPPr>
    <a:lvl1pPr algn="l" rtl="0" fontAlgn="base">
      <a:spcBef>
        <a:spcPct val="0"/>
      </a:spcBef>
      <a:spcAft>
        <a:spcPct val="0"/>
      </a:spcAft>
      <a:defRPr sz="1600" i="1" kern="1200">
        <a:solidFill>
          <a:schemeClr val="accent1"/>
        </a:solidFill>
        <a:latin typeface="Arial Narrow" pitchFamily="34" charset="0"/>
        <a:ea typeface="+mn-ea"/>
        <a:cs typeface="Arial" charset="0"/>
      </a:defRPr>
    </a:lvl1pPr>
    <a:lvl2pPr marL="457200" algn="l" rtl="0" fontAlgn="base">
      <a:spcBef>
        <a:spcPct val="0"/>
      </a:spcBef>
      <a:spcAft>
        <a:spcPct val="0"/>
      </a:spcAft>
      <a:defRPr sz="1600" i="1" kern="1200">
        <a:solidFill>
          <a:schemeClr val="accent1"/>
        </a:solidFill>
        <a:latin typeface="Arial Narrow" pitchFamily="34" charset="0"/>
        <a:ea typeface="+mn-ea"/>
        <a:cs typeface="Arial" charset="0"/>
      </a:defRPr>
    </a:lvl2pPr>
    <a:lvl3pPr marL="914400" algn="l" rtl="0" fontAlgn="base">
      <a:spcBef>
        <a:spcPct val="0"/>
      </a:spcBef>
      <a:spcAft>
        <a:spcPct val="0"/>
      </a:spcAft>
      <a:defRPr sz="1600" i="1" kern="1200">
        <a:solidFill>
          <a:schemeClr val="accent1"/>
        </a:solidFill>
        <a:latin typeface="Arial Narrow" pitchFamily="34" charset="0"/>
        <a:ea typeface="+mn-ea"/>
        <a:cs typeface="Arial" charset="0"/>
      </a:defRPr>
    </a:lvl3pPr>
    <a:lvl4pPr marL="1371600" algn="l" rtl="0" fontAlgn="base">
      <a:spcBef>
        <a:spcPct val="0"/>
      </a:spcBef>
      <a:spcAft>
        <a:spcPct val="0"/>
      </a:spcAft>
      <a:defRPr sz="1600" i="1" kern="1200">
        <a:solidFill>
          <a:schemeClr val="accent1"/>
        </a:solidFill>
        <a:latin typeface="Arial Narrow" pitchFamily="34" charset="0"/>
        <a:ea typeface="+mn-ea"/>
        <a:cs typeface="Arial" charset="0"/>
      </a:defRPr>
    </a:lvl4pPr>
    <a:lvl5pPr marL="1828800" algn="l" rtl="0" fontAlgn="base">
      <a:spcBef>
        <a:spcPct val="0"/>
      </a:spcBef>
      <a:spcAft>
        <a:spcPct val="0"/>
      </a:spcAft>
      <a:defRPr sz="1600" i="1" kern="1200">
        <a:solidFill>
          <a:schemeClr val="accent1"/>
        </a:solidFill>
        <a:latin typeface="Arial Narrow" pitchFamily="34" charset="0"/>
        <a:ea typeface="+mn-ea"/>
        <a:cs typeface="Arial" charset="0"/>
      </a:defRPr>
    </a:lvl5pPr>
    <a:lvl6pPr marL="2286000" algn="l" defTabSz="914400" rtl="0" eaLnBrk="1" latinLnBrk="0" hangingPunct="1">
      <a:defRPr sz="1600" i="1" kern="1200">
        <a:solidFill>
          <a:schemeClr val="accent1"/>
        </a:solidFill>
        <a:latin typeface="Arial Narrow" pitchFamily="34" charset="0"/>
        <a:ea typeface="+mn-ea"/>
        <a:cs typeface="Arial" charset="0"/>
      </a:defRPr>
    </a:lvl6pPr>
    <a:lvl7pPr marL="2743200" algn="l" defTabSz="914400" rtl="0" eaLnBrk="1" latinLnBrk="0" hangingPunct="1">
      <a:defRPr sz="1600" i="1" kern="1200">
        <a:solidFill>
          <a:schemeClr val="accent1"/>
        </a:solidFill>
        <a:latin typeface="Arial Narrow" pitchFamily="34" charset="0"/>
        <a:ea typeface="+mn-ea"/>
        <a:cs typeface="Arial" charset="0"/>
      </a:defRPr>
    </a:lvl7pPr>
    <a:lvl8pPr marL="3200400" algn="l" defTabSz="914400" rtl="0" eaLnBrk="1" latinLnBrk="0" hangingPunct="1">
      <a:defRPr sz="1600" i="1" kern="1200">
        <a:solidFill>
          <a:schemeClr val="accent1"/>
        </a:solidFill>
        <a:latin typeface="Arial Narrow" pitchFamily="34" charset="0"/>
        <a:ea typeface="+mn-ea"/>
        <a:cs typeface="Arial" charset="0"/>
      </a:defRPr>
    </a:lvl8pPr>
    <a:lvl9pPr marL="3657600" algn="l" defTabSz="914400" rtl="0" eaLnBrk="1" latinLnBrk="0" hangingPunct="1">
      <a:defRPr sz="1600" i="1" kern="1200">
        <a:solidFill>
          <a:schemeClr val="accent1"/>
        </a:solidFill>
        <a:latin typeface="Arial Narrow"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529C"/>
    <a:srgbClr val="00529E"/>
    <a:srgbClr val="FF9933"/>
    <a:srgbClr val="FF6600"/>
    <a:srgbClr val="009900"/>
    <a:srgbClr val="CCFF99"/>
    <a:srgbClr val="C00000"/>
    <a:srgbClr val="00FF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A488322-F2BA-4B5B-9748-0D474271808F}" styleName="Stile medio 3 - Color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75" autoAdjust="0"/>
    <p:restoredTop sz="94168" autoAdjust="0"/>
  </p:normalViewPr>
  <p:slideViewPr>
    <p:cSldViewPr>
      <p:cViewPr>
        <p:scale>
          <a:sx n="80" d="100"/>
          <a:sy n="80" d="100"/>
        </p:scale>
        <p:origin x="-372" y="120"/>
      </p:cViewPr>
      <p:guideLst>
        <p:guide orient="horz" pos="2160"/>
        <p:guide pos="2880"/>
      </p:guideLst>
    </p:cSldViewPr>
  </p:slideViewPr>
  <p:outlineViewPr>
    <p:cViewPr>
      <p:scale>
        <a:sx n="33" d="100"/>
        <a:sy n="33" d="100"/>
      </p:scale>
      <p:origin x="108" y="0"/>
    </p:cViewPr>
  </p:outlineViewPr>
  <p:notesTextViewPr>
    <p:cViewPr>
      <p:scale>
        <a:sx n="200" d="100"/>
        <a:sy n="200" d="100"/>
      </p:scale>
      <p:origin x="0" y="0"/>
    </p:cViewPr>
  </p:notesTextViewPr>
  <p:sorterViewPr>
    <p:cViewPr>
      <p:scale>
        <a:sx n="66" d="100"/>
        <a:sy n="66" d="100"/>
      </p:scale>
      <p:origin x="0" y="3744"/>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105B545-1AF9-4C49-A84F-B8DB0E717CD7}" type="doc">
      <dgm:prSet loTypeId="urn:microsoft.com/office/officeart/2005/8/layout/default" loCatId="list" qsTypeId="urn:microsoft.com/office/officeart/2005/8/quickstyle/simple1#1" qsCatId="simple" csTypeId="urn:microsoft.com/office/officeart/2005/8/colors/accent1_2#1" csCatId="accent1" phldr="1"/>
      <dgm:spPr/>
      <dgm:t>
        <a:bodyPr/>
        <a:lstStyle/>
        <a:p>
          <a:endParaRPr lang="it-IT"/>
        </a:p>
      </dgm:t>
    </dgm:pt>
    <dgm:pt modelId="{78EC9D58-04AC-4A86-BEF3-749F5CAA0C5A}">
      <dgm:prSet phldrT="[Testo]" custT="1">
        <dgm:style>
          <a:lnRef idx="0">
            <a:schemeClr val="accent1"/>
          </a:lnRef>
          <a:fillRef idx="3">
            <a:schemeClr val="accent1"/>
          </a:fillRef>
          <a:effectRef idx="3">
            <a:schemeClr val="accent1"/>
          </a:effectRef>
          <a:fontRef idx="minor">
            <a:schemeClr val="lt1"/>
          </a:fontRef>
        </dgm:style>
      </dgm:prSet>
      <dgm:spPr/>
      <dgm:t>
        <a:bodyPr/>
        <a:lstStyle/>
        <a:p>
          <a:r>
            <a:rPr lang="it-IT" sz="1200" b="1" i="0" dirty="0" smtClean="0">
              <a:solidFill>
                <a:schemeClr val="bg1"/>
              </a:solidFill>
              <a:latin typeface="Calibri" pitchFamily="34" charset="0"/>
            </a:rPr>
            <a:t>Formazione generale </a:t>
          </a:r>
        </a:p>
        <a:p>
          <a:r>
            <a:rPr lang="it-IT" sz="1200" b="1" i="0" dirty="0" smtClean="0">
              <a:solidFill>
                <a:schemeClr val="bg1"/>
              </a:solidFill>
              <a:latin typeface="Calibri" pitchFamily="34" charset="0"/>
            </a:rPr>
            <a:t>per i lavoratori </a:t>
          </a:r>
        </a:p>
        <a:p>
          <a:r>
            <a:rPr lang="it-IT" sz="1200" b="1" i="0" dirty="0" smtClean="0">
              <a:solidFill>
                <a:schemeClr val="bg1"/>
              </a:solidFill>
              <a:latin typeface="Calibri" pitchFamily="34" charset="0"/>
            </a:rPr>
            <a:t>(4 ore) </a:t>
          </a:r>
          <a:endParaRPr lang="it-IT" sz="1200" b="1" dirty="0">
            <a:solidFill>
              <a:schemeClr val="bg1"/>
            </a:solidFill>
          </a:endParaRPr>
        </a:p>
      </dgm:t>
    </dgm:pt>
    <dgm:pt modelId="{F2F2D683-C8EC-4482-91F1-0DE2164F4337}" type="parTrans" cxnId="{EB569661-D6D0-4C72-B557-E276574D2484}">
      <dgm:prSet/>
      <dgm:spPr/>
      <dgm:t>
        <a:bodyPr/>
        <a:lstStyle/>
        <a:p>
          <a:endParaRPr lang="it-IT"/>
        </a:p>
      </dgm:t>
    </dgm:pt>
    <dgm:pt modelId="{62208007-5A2D-43C4-84D9-CBCD82C230CD}" type="sibTrans" cxnId="{EB569661-D6D0-4C72-B557-E276574D2484}">
      <dgm:prSet/>
      <dgm:spPr/>
      <dgm:t>
        <a:bodyPr/>
        <a:lstStyle/>
        <a:p>
          <a:endParaRPr lang="it-IT"/>
        </a:p>
      </dgm:t>
    </dgm:pt>
    <dgm:pt modelId="{75BD361B-230E-4B57-9A7A-D1145E141EBA}">
      <dgm:prSet phldrT="[Testo]" custT="1">
        <dgm:style>
          <a:lnRef idx="0">
            <a:schemeClr val="accent1"/>
          </a:lnRef>
          <a:fillRef idx="3">
            <a:schemeClr val="accent1"/>
          </a:fillRef>
          <a:effectRef idx="3">
            <a:schemeClr val="accent1"/>
          </a:effectRef>
          <a:fontRef idx="minor">
            <a:schemeClr val="lt1"/>
          </a:fontRef>
        </dgm:style>
      </dgm:prSet>
      <dgm:spPr/>
      <dgm:t>
        <a:bodyPr/>
        <a:lstStyle/>
        <a:p>
          <a:r>
            <a:rPr lang="it-IT" sz="1200" b="1" i="0" dirty="0" smtClean="0">
              <a:solidFill>
                <a:schemeClr val="bg1"/>
              </a:solidFill>
              <a:latin typeface="Calibri" pitchFamily="34" charset="0"/>
            </a:rPr>
            <a:t>Corsi  di  aggiornamento quinquennali</a:t>
          </a:r>
        </a:p>
        <a:p>
          <a:r>
            <a:rPr lang="it-IT" sz="1200" b="1" i="0" dirty="0" smtClean="0">
              <a:solidFill>
                <a:schemeClr val="bg1"/>
              </a:solidFill>
              <a:latin typeface="Calibri" pitchFamily="34" charset="0"/>
            </a:rPr>
            <a:t>(6 ore)</a:t>
          </a:r>
        </a:p>
      </dgm:t>
    </dgm:pt>
    <dgm:pt modelId="{001A6CCC-2C6F-4873-935B-01D51CDB973F}" type="parTrans" cxnId="{EEE2CACE-97CF-4AC4-842B-3A7B06227339}">
      <dgm:prSet/>
      <dgm:spPr/>
      <dgm:t>
        <a:bodyPr/>
        <a:lstStyle/>
        <a:p>
          <a:endParaRPr lang="it-IT"/>
        </a:p>
      </dgm:t>
    </dgm:pt>
    <dgm:pt modelId="{2BE892A0-32A3-4C12-B33E-3CDF70B3AE7E}" type="sibTrans" cxnId="{EEE2CACE-97CF-4AC4-842B-3A7B06227339}">
      <dgm:prSet/>
      <dgm:spPr/>
      <dgm:t>
        <a:bodyPr/>
        <a:lstStyle/>
        <a:p>
          <a:endParaRPr lang="it-IT"/>
        </a:p>
      </dgm:t>
    </dgm:pt>
    <dgm:pt modelId="{348186BA-4D55-450B-8CD7-21DA28C841B6}">
      <dgm:prSet phldrT="[Testo]" custT="1">
        <dgm:style>
          <a:lnRef idx="0">
            <a:schemeClr val="accent1"/>
          </a:lnRef>
          <a:fillRef idx="3">
            <a:schemeClr val="accent1"/>
          </a:fillRef>
          <a:effectRef idx="3">
            <a:schemeClr val="accent1"/>
          </a:effectRef>
          <a:fontRef idx="minor">
            <a:schemeClr val="lt1"/>
          </a:fontRef>
        </dgm:style>
      </dgm:prSet>
      <dgm:spPr/>
      <dgm:t>
        <a:bodyPr/>
        <a:lstStyle/>
        <a:p>
          <a:r>
            <a:rPr lang="it-IT" sz="1200" b="1" i="0" dirty="0" smtClean="0">
              <a:solidFill>
                <a:schemeClr val="bg1"/>
              </a:solidFill>
              <a:latin typeface="Calibri" pitchFamily="34" charset="0"/>
            </a:rPr>
            <a:t>Formazione dei preposti circoscritta a cinque precisi ambiti </a:t>
          </a:r>
        </a:p>
        <a:p>
          <a:r>
            <a:rPr lang="it-IT" sz="1200" b="1" i="0" dirty="0" smtClean="0">
              <a:solidFill>
                <a:schemeClr val="bg1"/>
              </a:solidFill>
              <a:latin typeface="Calibri" pitchFamily="34" charset="0"/>
            </a:rPr>
            <a:t>(4 h + 4 h)</a:t>
          </a:r>
        </a:p>
      </dgm:t>
    </dgm:pt>
    <dgm:pt modelId="{83E83E7F-660C-401D-8A0F-AD6F9D6B4566}" type="parTrans" cxnId="{4F064F81-097B-43F5-B4F9-02661126FC74}">
      <dgm:prSet/>
      <dgm:spPr/>
      <dgm:t>
        <a:bodyPr/>
        <a:lstStyle/>
        <a:p>
          <a:endParaRPr lang="it-IT"/>
        </a:p>
      </dgm:t>
    </dgm:pt>
    <dgm:pt modelId="{25DBFF9A-5AC8-4CAD-8AE8-9487506B7392}" type="sibTrans" cxnId="{4F064F81-097B-43F5-B4F9-02661126FC74}">
      <dgm:prSet/>
      <dgm:spPr/>
      <dgm:t>
        <a:bodyPr/>
        <a:lstStyle/>
        <a:p>
          <a:endParaRPr lang="it-IT"/>
        </a:p>
      </dgm:t>
    </dgm:pt>
    <dgm:pt modelId="{95D168FA-5965-4F78-886A-649A6804C866}">
      <dgm:prSet custT="1">
        <dgm:style>
          <a:lnRef idx="0">
            <a:schemeClr val="accent1"/>
          </a:lnRef>
          <a:fillRef idx="3">
            <a:schemeClr val="accent1"/>
          </a:fillRef>
          <a:effectRef idx="3">
            <a:schemeClr val="accent1"/>
          </a:effectRef>
          <a:fontRef idx="minor">
            <a:schemeClr val="lt1"/>
          </a:fontRef>
        </dgm:style>
      </dgm:prSet>
      <dgm:spPr/>
      <dgm:t>
        <a:bodyPr/>
        <a:lstStyle/>
        <a:p>
          <a:r>
            <a:rPr lang="it-IT" sz="1200" b="1" i="0" dirty="0" smtClean="0">
              <a:solidFill>
                <a:schemeClr val="bg1"/>
              </a:solidFill>
              <a:latin typeface="Calibri" pitchFamily="34" charset="0"/>
            </a:rPr>
            <a:t>Formazione </a:t>
          </a:r>
        </a:p>
        <a:p>
          <a:r>
            <a:rPr lang="it-IT" sz="1200" b="1" i="0" dirty="0" smtClean="0">
              <a:solidFill>
                <a:schemeClr val="bg1"/>
              </a:solidFill>
              <a:latin typeface="Calibri" pitchFamily="34" charset="0"/>
            </a:rPr>
            <a:t>dei dirigenti </a:t>
          </a:r>
        </a:p>
        <a:p>
          <a:r>
            <a:rPr lang="it-IT" sz="1200" b="1" i="0" dirty="0" smtClean="0">
              <a:solidFill>
                <a:schemeClr val="bg1"/>
              </a:solidFill>
              <a:latin typeface="Calibri" pitchFamily="34" charset="0"/>
            </a:rPr>
            <a:t>(16 ore)</a:t>
          </a:r>
          <a:endParaRPr lang="it-IT" sz="1200" b="1" i="0" dirty="0">
            <a:solidFill>
              <a:schemeClr val="bg1"/>
            </a:solidFill>
            <a:latin typeface="Calibri" pitchFamily="34" charset="0"/>
          </a:endParaRPr>
        </a:p>
      </dgm:t>
    </dgm:pt>
    <dgm:pt modelId="{CB67CC23-420B-48DC-B1C5-3BCEFA4535F7}" type="parTrans" cxnId="{E3050F1F-F5D3-4A16-A7D6-6992E897F051}">
      <dgm:prSet/>
      <dgm:spPr/>
      <dgm:t>
        <a:bodyPr/>
        <a:lstStyle/>
        <a:p>
          <a:endParaRPr lang="it-IT"/>
        </a:p>
      </dgm:t>
    </dgm:pt>
    <dgm:pt modelId="{AB88B16B-6FF5-415B-93DF-BEE5DF42C2C7}" type="sibTrans" cxnId="{E3050F1F-F5D3-4A16-A7D6-6992E897F051}">
      <dgm:prSet/>
      <dgm:spPr/>
      <dgm:t>
        <a:bodyPr/>
        <a:lstStyle/>
        <a:p>
          <a:endParaRPr lang="it-IT"/>
        </a:p>
      </dgm:t>
    </dgm:pt>
    <dgm:pt modelId="{3800EE44-CA09-40C2-94A9-E6B443998E80}">
      <dgm:prSet phldrT="[Testo]" custT="1">
        <dgm:style>
          <a:lnRef idx="0">
            <a:schemeClr val="accent1"/>
          </a:lnRef>
          <a:fillRef idx="3">
            <a:schemeClr val="accent1"/>
          </a:fillRef>
          <a:effectRef idx="3">
            <a:schemeClr val="accent1"/>
          </a:effectRef>
          <a:fontRef idx="minor">
            <a:schemeClr val="lt1"/>
          </a:fontRef>
        </dgm:style>
      </dgm:prSet>
      <dgm:spPr/>
      <dgm:t>
        <a:bodyPr/>
        <a:lstStyle/>
        <a:p>
          <a:r>
            <a:rPr lang="it-IT" sz="1200" b="1" i="0" dirty="0" smtClean="0">
              <a:solidFill>
                <a:schemeClr val="bg1"/>
              </a:solidFill>
              <a:latin typeface="Calibri" pitchFamily="34" charset="0"/>
            </a:rPr>
            <a:t>Progetti formativi sperimentali</a:t>
          </a:r>
        </a:p>
      </dgm:t>
    </dgm:pt>
    <dgm:pt modelId="{261FE954-3079-4016-ABF7-775614F53625}" type="parTrans" cxnId="{FD6651C8-67C8-4B85-8113-51AB19897287}">
      <dgm:prSet/>
      <dgm:spPr/>
      <dgm:t>
        <a:bodyPr/>
        <a:lstStyle/>
        <a:p>
          <a:endParaRPr lang="it-IT"/>
        </a:p>
      </dgm:t>
    </dgm:pt>
    <dgm:pt modelId="{3CCB996B-B55D-47CF-9B25-D21EA51DBC48}" type="sibTrans" cxnId="{FD6651C8-67C8-4B85-8113-51AB19897287}">
      <dgm:prSet/>
      <dgm:spPr/>
      <dgm:t>
        <a:bodyPr/>
        <a:lstStyle/>
        <a:p>
          <a:endParaRPr lang="it-IT"/>
        </a:p>
      </dgm:t>
    </dgm:pt>
    <dgm:pt modelId="{A7F7FB55-83F6-4362-A062-3B7DB662E9C1}" type="pres">
      <dgm:prSet presAssocID="{D105B545-1AF9-4C49-A84F-B8DB0E717CD7}" presName="diagram" presStyleCnt="0">
        <dgm:presLayoutVars>
          <dgm:dir/>
          <dgm:resizeHandles val="exact"/>
        </dgm:presLayoutVars>
      </dgm:prSet>
      <dgm:spPr/>
      <dgm:t>
        <a:bodyPr/>
        <a:lstStyle/>
        <a:p>
          <a:endParaRPr lang="it-IT"/>
        </a:p>
      </dgm:t>
    </dgm:pt>
    <dgm:pt modelId="{054FCDEE-E478-46BB-B74B-A6BF6081FFA0}" type="pres">
      <dgm:prSet presAssocID="{78EC9D58-04AC-4A86-BEF3-749F5CAA0C5A}" presName="node" presStyleLbl="node1" presStyleIdx="0" presStyleCnt="5">
        <dgm:presLayoutVars>
          <dgm:bulletEnabled val="1"/>
        </dgm:presLayoutVars>
      </dgm:prSet>
      <dgm:spPr/>
      <dgm:t>
        <a:bodyPr/>
        <a:lstStyle/>
        <a:p>
          <a:endParaRPr lang="it-IT"/>
        </a:p>
      </dgm:t>
    </dgm:pt>
    <dgm:pt modelId="{405E8539-6649-44AD-A16F-8E8AE6172965}" type="pres">
      <dgm:prSet presAssocID="{62208007-5A2D-43C4-84D9-CBCD82C230CD}" presName="sibTrans" presStyleCnt="0"/>
      <dgm:spPr/>
    </dgm:pt>
    <dgm:pt modelId="{833E7898-44B1-40F1-BE2D-7F13387FF6F6}" type="pres">
      <dgm:prSet presAssocID="{95D168FA-5965-4F78-886A-649A6804C866}" presName="node" presStyleLbl="node1" presStyleIdx="1" presStyleCnt="5">
        <dgm:presLayoutVars>
          <dgm:bulletEnabled val="1"/>
        </dgm:presLayoutVars>
      </dgm:prSet>
      <dgm:spPr/>
      <dgm:t>
        <a:bodyPr/>
        <a:lstStyle/>
        <a:p>
          <a:endParaRPr lang="it-IT"/>
        </a:p>
      </dgm:t>
    </dgm:pt>
    <dgm:pt modelId="{E2CDB4D2-4363-4522-9EAD-E3B2BCB43FB6}" type="pres">
      <dgm:prSet presAssocID="{AB88B16B-6FF5-415B-93DF-BEE5DF42C2C7}" presName="sibTrans" presStyleCnt="0"/>
      <dgm:spPr/>
    </dgm:pt>
    <dgm:pt modelId="{E191DEDE-E4EF-4DF4-8E9A-E3DCE3889D4A}" type="pres">
      <dgm:prSet presAssocID="{75BD361B-230E-4B57-9A7A-D1145E141EBA}" presName="node" presStyleLbl="node1" presStyleIdx="2" presStyleCnt="5">
        <dgm:presLayoutVars>
          <dgm:bulletEnabled val="1"/>
        </dgm:presLayoutVars>
      </dgm:prSet>
      <dgm:spPr/>
      <dgm:t>
        <a:bodyPr/>
        <a:lstStyle/>
        <a:p>
          <a:endParaRPr lang="it-IT"/>
        </a:p>
      </dgm:t>
    </dgm:pt>
    <dgm:pt modelId="{1C3E3757-E588-496B-A5ED-77277B5551F6}" type="pres">
      <dgm:prSet presAssocID="{2BE892A0-32A3-4C12-B33E-3CDF70B3AE7E}" presName="sibTrans" presStyleCnt="0"/>
      <dgm:spPr/>
    </dgm:pt>
    <dgm:pt modelId="{F9E9D686-4AFA-4106-AA9C-6F69338F0581}" type="pres">
      <dgm:prSet presAssocID="{348186BA-4D55-450B-8CD7-21DA28C841B6}" presName="node" presStyleLbl="node1" presStyleIdx="3" presStyleCnt="5" custLinFactNeighborX="-2723" custLinFactNeighborY="953">
        <dgm:presLayoutVars>
          <dgm:bulletEnabled val="1"/>
        </dgm:presLayoutVars>
      </dgm:prSet>
      <dgm:spPr/>
      <dgm:t>
        <a:bodyPr/>
        <a:lstStyle/>
        <a:p>
          <a:endParaRPr lang="it-IT"/>
        </a:p>
      </dgm:t>
    </dgm:pt>
    <dgm:pt modelId="{102A0746-A05B-4CE8-BC6C-8ECCB696F742}" type="pres">
      <dgm:prSet presAssocID="{25DBFF9A-5AC8-4CAD-8AE8-9487506B7392}" presName="sibTrans" presStyleCnt="0"/>
      <dgm:spPr/>
    </dgm:pt>
    <dgm:pt modelId="{DE2EB875-FD0F-4D00-8514-42099CFDE1F3}" type="pres">
      <dgm:prSet presAssocID="{3800EE44-CA09-40C2-94A9-E6B443998E80}" presName="node" presStyleLbl="node1" presStyleIdx="4" presStyleCnt="5">
        <dgm:presLayoutVars>
          <dgm:bulletEnabled val="1"/>
        </dgm:presLayoutVars>
      </dgm:prSet>
      <dgm:spPr/>
      <dgm:t>
        <a:bodyPr/>
        <a:lstStyle/>
        <a:p>
          <a:endParaRPr lang="it-IT"/>
        </a:p>
      </dgm:t>
    </dgm:pt>
  </dgm:ptLst>
  <dgm:cxnLst>
    <dgm:cxn modelId="{4F064F81-097B-43F5-B4F9-02661126FC74}" srcId="{D105B545-1AF9-4C49-A84F-B8DB0E717CD7}" destId="{348186BA-4D55-450B-8CD7-21DA28C841B6}" srcOrd="3" destOrd="0" parTransId="{83E83E7F-660C-401D-8A0F-AD6F9D6B4566}" sibTransId="{25DBFF9A-5AC8-4CAD-8AE8-9487506B7392}"/>
    <dgm:cxn modelId="{EEE2CACE-97CF-4AC4-842B-3A7B06227339}" srcId="{D105B545-1AF9-4C49-A84F-B8DB0E717CD7}" destId="{75BD361B-230E-4B57-9A7A-D1145E141EBA}" srcOrd="2" destOrd="0" parTransId="{001A6CCC-2C6F-4873-935B-01D51CDB973F}" sibTransId="{2BE892A0-32A3-4C12-B33E-3CDF70B3AE7E}"/>
    <dgm:cxn modelId="{FD6651C8-67C8-4B85-8113-51AB19897287}" srcId="{D105B545-1AF9-4C49-A84F-B8DB0E717CD7}" destId="{3800EE44-CA09-40C2-94A9-E6B443998E80}" srcOrd="4" destOrd="0" parTransId="{261FE954-3079-4016-ABF7-775614F53625}" sibTransId="{3CCB996B-B55D-47CF-9B25-D21EA51DBC48}"/>
    <dgm:cxn modelId="{88E1A710-29BD-4BF1-A688-8A70FE98E07B}" type="presOf" srcId="{78EC9D58-04AC-4A86-BEF3-749F5CAA0C5A}" destId="{054FCDEE-E478-46BB-B74B-A6BF6081FFA0}" srcOrd="0" destOrd="0" presId="urn:microsoft.com/office/officeart/2005/8/layout/default"/>
    <dgm:cxn modelId="{3AAEE436-EEE3-414E-9ADA-DD90A0CEA7CE}" type="presOf" srcId="{3800EE44-CA09-40C2-94A9-E6B443998E80}" destId="{DE2EB875-FD0F-4D00-8514-42099CFDE1F3}" srcOrd="0" destOrd="0" presId="urn:microsoft.com/office/officeart/2005/8/layout/default"/>
    <dgm:cxn modelId="{EB569661-D6D0-4C72-B557-E276574D2484}" srcId="{D105B545-1AF9-4C49-A84F-B8DB0E717CD7}" destId="{78EC9D58-04AC-4A86-BEF3-749F5CAA0C5A}" srcOrd="0" destOrd="0" parTransId="{F2F2D683-C8EC-4482-91F1-0DE2164F4337}" sibTransId="{62208007-5A2D-43C4-84D9-CBCD82C230CD}"/>
    <dgm:cxn modelId="{778A05E9-8CDF-4CC0-8356-66C8F7F576E5}" type="presOf" srcId="{95D168FA-5965-4F78-886A-649A6804C866}" destId="{833E7898-44B1-40F1-BE2D-7F13387FF6F6}" srcOrd="0" destOrd="0" presId="urn:microsoft.com/office/officeart/2005/8/layout/default"/>
    <dgm:cxn modelId="{744B0DA9-BC78-4E10-8EC3-A541B08D4E9E}" type="presOf" srcId="{D105B545-1AF9-4C49-A84F-B8DB0E717CD7}" destId="{A7F7FB55-83F6-4362-A062-3B7DB662E9C1}" srcOrd="0" destOrd="0" presId="urn:microsoft.com/office/officeart/2005/8/layout/default"/>
    <dgm:cxn modelId="{E3050F1F-F5D3-4A16-A7D6-6992E897F051}" srcId="{D105B545-1AF9-4C49-A84F-B8DB0E717CD7}" destId="{95D168FA-5965-4F78-886A-649A6804C866}" srcOrd="1" destOrd="0" parTransId="{CB67CC23-420B-48DC-B1C5-3BCEFA4535F7}" sibTransId="{AB88B16B-6FF5-415B-93DF-BEE5DF42C2C7}"/>
    <dgm:cxn modelId="{87D56207-5D6A-4A48-A0CC-B20D953AA759}" type="presOf" srcId="{348186BA-4D55-450B-8CD7-21DA28C841B6}" destId="{F9E9D686-4AFA-4106-AA9C-6F69338F0581}" srcOrd="0" destOrd="0" presId="urn:microsoft.com/office/officeart/2005/8/layout/default"/>
    <dgm:cxn modelId="{FD950C74-2A3A-4D0E-8F84-81EBD9092004}" type="presOf" srcId="{75BD361B-230E-4B57-9A7A-D1145E141EBA}" destId="{E191DEDE-E4EF-4DF4-8E9A-E3DCE3889D4A}" srcOrd="0" destOrd="0" presId="urn:microsoft.com/office/officeart/2005/8/layout/default"/>
    <dgm:cxn modelId="{C19C2962-B06F-46C7-876D-4086EDEEBEA0}" type="presParOf" srcId="{A7F7FB55-83F6-4362-A062-3B7DB662E9C1}" destId="{054FCDEE-E478-46BB-B74B-A6BF6081FFA0}" srcOrd="0" destOrd="0" presId="urn:microsoft.com/office/officeart/2005/8/layout/default"/>
    <dgm:cxn modelId="{4B2168BC-CE13-4487-8C7B-417045F3166C}" type="presParOf" srcId="{A7F7FB55-83F6-4362-A062-3B7DB662E9C1}" destId="{405E8539-6649-44AD-A16F-8E8AE6172965}" srcOrd="1" destOrd="0" presId="urn:microsoft.com/office/officeart/2005/8/layout/default"/>
    <dgm:cxn modelId="{E6F9F8AF-BCF2-4362-83E2-30F7AA46EEA5}" type="presParOf" srcId="{A7F7FB55-83F6-4362-A062-3B7DB662E9C1}" destId="{833E7898-44B1-40F1-BE2D-7F13387FF6F6}" srcOrd="2" destOrd="0" presId="urn:microsoft.com/office/officeart/2005/8/layout/default"/>
    <dgm:cxn modelId="{70316505-F772-4A63-AF5F-3AE0209F998B}" type="presParOf" srcId="{A7F7FB55-83F6-4362-A062-3B7DB662E9C1}" destId="{E2CDB4D2-4363-4522-9EAD-E3B2BCB43FB6}" srcOrd="3" destOrd="0" presId="urn:microsoft.com/office/officeart/2005/8/layout/default"/>
    <dgm:cxn modelId="{50A4F7B3-FC1E-4173-B1F1-D36B8C6009EB}" type="presParOf" srcId="{A7F7FB55-83F6-4362-A062-3B7DB662E9C1}" destId="{E191DEDE-E4EF-4DF4-8E9A-E3DCE3889D4A}" srcOrd="4" destOrd="0" presId="urn:microsoft.com/office/officeart/2005/8/layout/default"/>
    <dgm:cxn modelId="{20379FDB-ABA9-4195-A50B-29A15EE50FE1}" type="presParOf" srcId="{A7F7FB55-83F6-4362-A062-3B7DB662E9C1}" destId="{1C3E3757-E588-496B-A5ED-77277B5551F6}" srcOrd="5" destOrd="0" presId="urn:microsoft.com/office/officeart/2005/8/layout/default"/>
    <dgm:cxn modelId="{98210BD9-3EB2-4F42-8CED-DBA5E6CFC401}" type="presParOf" srcId="{A7F7FB55-83F6-4362-A062-3B7DB662E9C1}" destId="{F9E9D686-4AFA-4106-AA9C-6F69338F0581}" srcOrd="6" destOrd="0" presId="urn:microsoft.com/office/officeart/2005/8/layout/default"/>
    <dgm:cxn modelId="{15DEC93C-BF1E-4357-ADEA-DEB557E2D612}" type="presParOf" srcId="{A7F7FB55-83F6-4362-A062-3B7DB662E9C1}" destId="{102A0746-A05B-4CE8-BC6C-8ECCB696F742}" srcOrd="7" destOrd="0" presId="urn:microsoft.com/office/officeart/2005/8/layout/default"/>
    <dgm:cxn modelId="{C765A849-7AA2-4507-93DC-6EE351910232}" type="presParOf" srcId="{A7F7FB55-83F6-4362-A062-3B7DB662E9C1}" destId="{DE2EB875-FD0F-4D00-8514-42099CFDE1F3}" srcOrd="8"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2E8B7F7-0AEB-4C49-9569-63A6090756D9}" type="doc">
      <dgm:prSet loTypeId="urn:microsoft.com/office/officeart/2005/8/layout/vProcess5" loCatId="process" qsTypeId="urn:microsoft.com/office/officeart/2005/8/quickstyle/simple1#2" qsCatId="simple" csTypeId="urn:microsoft.com/office/officeart/2005/8/colors/accent1_2#2" csCatId="accent1" phldr="1"/>
      <dgm:spPr/>
      <dgm:t>
        <a:bodyPr/>
        <a:lstStyle/>
        <a:p>
          <a:endParaRPr lang="it-IT"/>
        </a:p>
      </dgm:t>
    </dgm:pt>
    <dgm:pt modelId="{7BD5A8D5-FAE5-400D-ACFE-18939F071E39}">
      <dgm:prSet phldrT="[Testo]" custT="1">
        <dgm:style>
          <a:lnRef idx="3">
            <a:schemeClr val="lt1"/>
          </a:lnRef>
          <a:fillRef idx="1">
            <a:schemeClr val="accent2"/>
          </a:fillRef>
          <a:effectRef idx="1">
            <a:schemeClr val="accent2"/>
          </a:effectRef>
          <a:fontRef idx="minor">
            <a:schemeClr val="lt1"/>
          </a:fontRef>
        </dgm:style>
      </dgm:prSet>
      <dgm:spPr/>
      <dgm:t>
        <a:bodyPr/>
        <a:lstStyle/>
        <a:p>
          <a:r>
            <a:rPr lang="it-IT" sz="1800" b="1" i="0" dirty="0" smtClean="0">
              <a:solidFill>
                <a:schemeClr val="bg1"/>
              </a:solidFill>
              <a:latin typeface="Calibri" pitchFamily="34" charset="0"/>
            </a:rPr>
            <a:t>Sede e strumentazione </a:t>
          </a:r>
          <a:endParaRPr lang="it-IT" sz="1800" b="1" dirty="0">
            <a:solidFill>
              <a:schemeClr val="bg1"/>
            </a:solidFill>
          </a:endParaRPr>
        </a:p>
      </dgm:t>
    </dgm:pt>
    <dgm:pt modelId="{1B4FF681-C03A-44DB-9743-3C165C38CE4A}" type="parTrans" cxnId="{E5E7E934-0296-454E-9850-66ACFC7089B3}">
      <dgm:prSet/>
      <dgm:spPr/>
      <dgm:t>
        <a:bodyPr/>
        <a:lstStyle/>
        <a:p>
          <a:endParaRPr lang="it-IT"/>
        </a:p>
      </dgm:t>
    </dgm:pt>
    <dgm:pt modelId="{632AC6BD-F2EA-4591-A45E-0B9741BB90AE}" type="sibTrans" cxnId="{E5E7E934-0296-454E-9850-66ACFC7089B3}">
      <dgm:prSet>
        <dgm:style>
          <a:lnRef idx="0">
            <a:schemeClr val="accent2"/>
          </a:lnRef>
          <a:fillRef idx="3">
            <a:schemeClr val="accent2"/>
          </a:fillRef>
          <a:effectRef idx="3">
            <a:schemeClr val="accent2"/>
          </a:effectRef>
          <a:fontRef idx="minor">
            <a:schemeClr val="lt1"/>
          </a:fontRef>
        </dgm:style>
      </dgm:prSet>
      <dgm:spPr/>
      <dgm:t>
        <a:bodyPr/>
        <a:lstStyle/>
        <a:p>
          <a:r>
            <a:rPr lang="it-IT" b="1" dirty="0" smtClean="0">
              <a:solidFill>
                <a:schemeClr val="bg1"/>
              </a:solidFill>
            </a:rPr>
            <a:t>A</a:t>
          </a:r>
          <a:endParaRPr lang="it-IT" b="1" dirty="0">
            <a:solidFill>
              <a:schemeClr val="bg1"/>
            </a:solidFill>
          </a:endParaRPr>
        </a:p>
      </dgm:t>
    </dgm:pt>
    <dgm:pt modelId="{A94C814C-6590-45F0-AA5A-8EE5DD322BD5}">
      <dgm:prSet phldrT="[Testo]" custT="1">
        <dgm:style>
          <a:lnRef idx="3">
            <a:schemeClr val="lt1"/>
          </a:lnRef>
          <a:fillRef idx="1">
            <a:schemeClr val="accent2"/>
          </a:fillRef>
          <a:effectRef idx="1">
            <a:schemeClr val="accent2"/>
          </a:effectRef>
          <a:fontRef idx="minor">
            <a:schemeClr val="lt1"/>
          </a:fontRef>
        </dgm:style>
      </dgm:prSet>
      <dgm:spPr/>
      <dgm:t>
        <a:bodyPr/>
        <a:lstStyle/>
        <a:p>
          <a:r>
            <a:rPr lang="it-IT" sz="1800" b="1" i="0" dirty="0" smtClean="0">
              <a:solidFill>
                <a:schemeClr val="bg1"/>
              </a:solidFill>
              <a:latin typeface="Calibri" pitchFamily="34" charset="0"/>
            </a:rPr>
            <a:t>Programma e materiale didattico formalizzato </a:t>
          </a:r>
        </a:p>
      </dgm:t>
    </dgm:pt>
    <dgm:pt modelId="{5131572C-E4A5-466F-820B-2A04DF037BFB}" type="parTrans" cxnId="{97D0FE97-53BB-4C0A-A53E-C663D3C8D50B}">
      <dgm:prSet/>
      <dgm:spPr/>
      <dgm:t>
        <a:bodyPr/>
        <a:lstStyle/>
        <a:p>
          <a:endParaRPr lang="it-IT"/>
        </a:p>
      </dgm:t>
    </dgm:pt>
    <dgm:pt modelId="{2BE679CF-A029-43ED-A630-4AC0781B3A0B}" type="sibTrans" cxnId="{97D0FE97-53BB-4C0A-A53E-C663D3C8D50B}">
      <dgm:prSet>
        <dgm:style>
          <a:lnRef idx="0">
            <a:schemeClr val="accent2"/>
          </a:lnRef>
          <a:fillRef idx="3">
            <a:schemeClr val="accent2"/>
          </a:fillRef>
          <a:effectRef idx="3">
            <a:schemeClr val="accent2"/>
          </a:effectRef>
          <a:fontRef idx="minor">
            <a:schemeClr val="lt1"/>
          </a:fontRef>
        </dgm:style>
      </dgm:prSet>
      <dgm:spPr/>
      <dgm:t>
        <a:bodyPr/>
        <a:lstStyle/>
        <a:p>
          <a:endParaRPr lang="it-IT" dirty="0"/>
        </a:p>
      </dgm:t>
    </dgm:pt>
    <dgm:pt modelId="{4245FC19-FFF1-4335-93C1-38435451BACA}">
      <dgm:prSet phldrT="[Testo]" custT="1">
        <dgm:style>
          <a:lnRef idx="3">
            <a:schemeClr val="lt1"/>
          </a:lnRef>
          <a:fillRef idx="1">
            <a:schemeClr val="accent2"/>
          </a:fillRef>
          <a:effectRef idx="1">
            <a:schemeClr val="accent2"/>
          </a:effectRef>
          <a:fontRef idx="minor">
            <a:schemeClr val="lt1"/>
          </a:fontRef>
        </dgm:style>
      </dgm:prSet>
      <dgm:spPr/>
      <dgm:t>
        <a:bodyPr/>
        <a:lstStyle/>
        <a:p>
          <a:r>
            <a:rPr lang="it-IT" sz="1800" b="1" i="0" dirty="0" smtClean="0">
              <a:solidFill>
                <a:schemeClr val="bg1"/>
              </a:solidFill>
              <a:latin typeface="Calibri" pitchFamily="34" charset="0"/>
            </a:rPr>
            <a:t>Tutor</a:t>
          </a:r>
        </a:p>
      </dgm:t>
    </dgm:pt>
    <dgm:pt modelId="{BB136E71-B056-4978-84FE-DB8597B57ECF}" type="parTrans" cxnId="{3878A706-7C88-407B-802B-F41803027DB1}">
      <dgm:prSet/>
      <dgm:spPr/>
      <dgm:t>
        <a:bodyPr/>
        <a:lstStyle/>
        <a:p>
          <a:endParaRPr lang="it-IT"/>
        </a:p>
      </dgm:t>
    </dgm:pt>
    <dgm:pt modelId="{57629D78-94DC-4B17-A17A-80FBE2E1AAD9}" type="sibTrans" cxnId="{3878A706-7C88-407B-802B-F41803027DB1}">
      <dgm:prSet>
        <dgm:style>
          <a:lnRef idx="0">
            <a:schemeClr val="accent2"/>
          </a:lnRef>
          <a:fillRef idx="3">
            <a:schemeClr val="accent2"/>
          </a:fillRef>
          <a:effectRef idx="3">
            <a:schemeClr val="accent2"/>
          </a:effectRef>
          <a:fontRef idx="minor">
            <a:schemeClr val="lt1"/>
          </a:fontRef>
        </dgm:style>
      </dgm:prSet>
      <dgm:spPr/>
      <dgm:t>
        <a:bodyPr/>
        <a:lstStyle/>
        <a:p>
          <a:endParaRPr lang="it-IT"/>
        </a:p>
      </dgm:t>
    </dgm:pt>
    <dgm:pt modelId="{27FDF068-1F39-4C79-A1E6-25357993D9B5}">
      <dgm:prSet phldrT="[Testo]" custT="1">
        <dgm:style>
          <a:lnRef idx="3">
            <a:schemeClr val="lt1"/>
          </a:lnRef>
          <a:fillRef idx="1">
            <a:schemeClr val="accent2"/>
          </a:fillRef>
          <a:effectRef idx="1">
            <a:schemeClr val="accent2"/>
          </a:effectRef>
          <a:fontRef idx="minor">
            <a:schemeClr val="lt1"/>
          </a:fontRef>
        </dgm:style>
      </dgm:prSet>
      <dgm:spPr/>
      <dgm:t>
        <a:bodyPr/>
        <a:lstStyle/>
        <a:p>
          <a:r>
            <a:rPr lang="it-IT" sz="1800" b="1" i="0" dirty="0" smtClean="0">
              <a:solidFill>
                <a:schemeClr val="bg1"/>
              </a:solidFill>
              <a:latin typeface="Calibri" pitchFamily="34" charset="0"/>
            </a:rPr>
            <a:t>Valutazione</a:t>
          </a:r>
        </a:p>
      </dgm:t>
    </dgm:pt>
    <dgm:pt modelId="{EF8F83A9-C017-4F59-B4B6-012BBB384A03}" type="parTrans" cxnId="{9495BFFD-F430-42FD-9503-F1D5C9689357}">
      <dgm:prSet/>
      <dgm:spPr/>
      <dgm:t>
        <a:bodyPr/>
        <a:lstStyle/>
        <a:p>
          <a:endParaRPr lang="it-IT"/>
        </a:p>
      </dgm:t>
    </dgm:pt>
    <dgm:pt modelId="{0185E492-D60F-40EC-A5A2-415820B9DE41}" type="sibTrans" cxnId="{9495BFFD-F430-42FD-9503-F1D5C9689357}">
      <dgm:prSet>
        <dgm:style>
          <a:lnRef idx="0">
            <a:schemeClr val="accent2"/>
          </a:lnRef>
          <a:fillRef idx="3">
            <a:schemeClr val="accent2"/>
          </a:fillRef>
          <a:effectRef idx="3">
            <a:schemeClr val="accent2"/>
          </a:effectRef>
          <a:fontRef idx="minor">
            <a:schemeClr val="lt1"/>
          </a:fontRef>
        </dgm:style>
      </dgm:prSet>
      <dgm:spPr/>
      <dgm:t>
        <a:bodyPr/>
        <a:lstStyle/>
        <a:p>
          <a:endParaRPr lang="it-IT"/>
        </a:p>
      </dgm:t>
    </dgm:pt>
    <dgm:pt modelId="{97FCBFDF-B06B-4483-ACDA-0B059962E8F6}">
      <dgm:prSet custT="1">
        <dgm:style>
          <a:lnRef idx="3">
            <a:schemeClr val="lt1"/>
          </a:lnRef>
          <a:fillRef idx="1">
            <a:schemeClr val="accent2"/>
          </a:fillRef>
          <a:effectRef idx="1">
            <a:schemeClr val="accent2"/>
          </a:effectRef>
          <a:fontRef idx="minor">
            <a:schemeClr val="lt1"/>
          </a:fontRef>
        </dgm:style>
      </dgm:prSet>
      <dgm:spPr/>
      <dgm:t>
        <a:bodyPr/>
        <a:lstStyle/>
        <a:p>
          <a:r>
            <a:rPr lang="it-IT" sz="1800" b="1" i="0" dirty="0" smtClean="0">
              <a:solidFill>
                <a:schemeClr val="bg1"/>
              </a:solidFill>
              <a:latin typeface="Calibri" pitchFamily="34" charset="0"/>
            </a:rPr>
            <a:t>Durata</a:t>
          </a:r>
        </a:p>
      </dgm:t>
    </dgm:pt>
    <dgm:pt modelId="{FCE777B0-D673-4DDF-B7C7-B422F7FB24BB}" type="parTrans" cxnId="{C304A0BD-7455-42B8-B240-D475266356EF}">
      <dgm:prSet/>
      <dgm:spPr/>
      <dgm:t>
        <a:bodyPr/>
        <a:lstStyle/>
        <a:p>
          <a:endParaRPr lang="it-IT"/>
        </a:p>
      </dgm:t>
    </dgm:pt>
    <dgm:pt modelId="{E9A84212-446E-4F6B-B7DC-B127FBC4BDE9}" type="sibTrans" cxnId="{C304A0BD-7455-42B8-B240-D475266356EF}">
      <dgm:prSet/>
      <dgm:spPr/>
      <dgm:t>
        <a:bodyPr/>
        <a:lstStyle/>
        <a:p>
          <a:endParaRPr lang="it-IT"/>
        </a:p>
      </dgm:t>
    </dgm:pt>
    <dgm:pt modelId="{8EC71F9A-FBA7-4D26-804B-FC83D8F4BC61}">
      <dgm:prSet/>
      <dgm:spPr/>
      <dgm:t>
        <a:bodyPr/>
        <a:lstStyle/>
        <a:p>
          <a:endParaRPr lang="it-IT"/>
        </a:p>
      </dgm:t>
    </dgm:pt>
    <dgm:pt modelId="{5A7AD1B7-D2DB-455E-AF72-10186840FF9A}" type="parTrans" cxnId="{44F56DA5-4D3F-40A8-9681-BB5DC4EDC26B}">
      <dgm:prSet/>
      <dgm:spPr/>
      <dgm:t>
        <a:bodyPr/>
        <a:lstStyle/>
        <a:p>
          <a:endParaRPr lang="it-IT"/>
        </a:p>
      </dgm:t>
    </dgm:pt>
    <dgm:pt modelId="{32238F2F-7611-4DD4-B20A-B02B4A0447FA}" type="sibTrans" cxnId="{44F56DA5-4D3F-40A8-9681-BB5DC4EDC26B}">
      <dgm:prSet/>
      <dgm:spPr/>
      <dgm:t>
        <a:bodyPr/>
        <a:lstStyle/>
        <a:p>
          <a:endParaRPr lang="it-IT"/>
        </a:p>
      </dgm:t>
    </dgm:pt>
    <dgm:pt modelId="{557AF355-5EB4-4370-9AAE-3BD4BC093864}">
      <dgm:prSet custT="1"/>
      <dgm:spPr/>
      <dgm:t>
        <a:bodyPr/>
        <a:lstStyle/>
        <a:p>
          <a:endParaRPr lang="it-IT" sz="1400" b="1" i="0" dirty="0" smtClean="0">
            <a:solidFill>
              <a:schemeClr val="bg1"/>
            </a:solidFill>
            <a:latin typeface="Calibri" pitchFamily="34" charset="0"/>
          </a:endParaRPr>
        </a:p>
      </dgm:t>
    </dgm:pt>
    <dgm:pt modelId="{F3303713-4FC8-4D64-B1E9-C85131C5DAB0}" type="parTrans" cxnId="{FC4CCEF0-D231-410E-A10A-0BFBCAD08DDB}">
      <dgm:prSet/>
      <dgm:spPr/>
      <dgm:t>
        <a:bodyPr/>
        <a:lstStyle/>
        <a:p>
          <a:endParaRPr lang="it-IT"/>
        </a:p>
      </dgm:t>
    </dgm:pt>
    <dgm:pt modelId="{800B6B71-0422-42F3-AB65-A196C195B439}" type="sibTrans" cxnId="{FC4CCEF0-D231-410E-A10A-0BFBCAD08DDB}">
      <dgm:prSet/>
      <dgm:spPr/>
      <dgm:t>
        <a:bodyPr/>
        <a:lstStyle/>
        <a:p>
          <a:endParaRPr lang="it-IT"/>
        </a:p>
      </dgm:t>
    </dgm:pt>
    <dgm:pt modelId="{6941E217-D95F-4E43-B9A8-C9104A5EFE73}" type="pres">
      <dgm:prSet presAssocID="{A2E8B7F7-0AEB-4C49-9569-63A6090756D9}" presName="outerComposite" presStyleCnt="0">
        <dgm:presLayoutVars>
          <dgm:chMax val="5"/>
          <dgm:dir/>
          <dgm:resizeHandles val="exact"/>
        </dgm:presLayoutVars>
      </dgm:prSet>
      <dgm:spPr/>
      <dgm:t>
        <a:bodyPr/>
        <a:lstStyle/>
        <a:p>
          <a:endParaRPr lang="it-IT"/>
        </a:p>
      </dgm:t>
    </dgm:pt>
    <dgm:pt modelId="{428C6255-AB5A-49CE-89A6-C082507A4278}" type="pres">
      <dgm:prSet presAssocID="{A2E8B7F7-0AEB-4C49-9569-63A6090756D9}" presName="dummyMaxCanvas" presStyleCnt="0">
        <dgm:presLayoutVars/>
      </dgm:prSet>
      <dgm:spPr/>
    </dgm:pt>
    <dgm:pt modelId="{1A391C02-EBB6-4A11-9D15-708027C63CB5}" type="pres">
      <dgm:prSet presAssocID="{A2E8B7F7-0AEB-4C49-9569-63A6090756D9}" presName="FiveNodes_1" presStyleLbl="node1" presStyleIdx="0" presStyleCnt="5">
        <dgm:presLayoutVars>
          <dgm:bulletEnabled val="1"/>
        </dgm:presLayoutVars>
      </dgm:prSet>
      <dgm:spPr/>
      <dgm:t>
        <a:bodyPr/>
        <a:lstStyle/>
        <a:p>
          <a:endParaRPr lang="it-IT"/>
        </a:p>
      </dgm:t>
    </dgm:pt>
    <dgm:pt modelId="{F234D269-350A-400F-BCA1-8250503D42EE}" type="pres">
      <dgm:prSet presAssocID="{A2E8B7F7-0AEB-4C49-9569-63A6090756D9}" presName="FiveNodes_2" presStyleLbl="node1" presStyleIdx="1" presStyleCnt="5">
        <dgm:presLayoutVars>
          <dgm:bulletEnabled val="1"/>
        </dgm:presLayoutVars>
      </dgm:prSet>
      <dgm:spPr/>
      <dgm:t>
        <a:bodyPr/>
        <a:lstStyle/>
        <a:p>
          <a:endParaRPr lang="it-IT"/>
        </a:p>
      </dgm:t>
    </dgm:pt>
    <dgm:pt modelId="{A77BEF96-9843-4360-86AD-E9C9DD6B77B8}" type="pres">
      <dgm:prSet presAssocID="{A2E8B7F7-0AEB-4C49-9569-63A6090756D9}" presName="FiveNodes_3" presStyleLbl="node1" presStyleIdx="2" presStyleCnt="5">
        <dgm:presLayoutVars>
          <dgm:bulletEnabled val="1"/>
        </dgm:presLayoutVars>
      </dgm:prSet>
      <dgm:spPr/>
      <dgm:t>
        <a:bodyPr/>
        <a:lstStyle/>
        <a:p>
          <a:endParaRPr lang="it-IT"/>
        </a:p>
      </dgm:t>
    </dgm:pt>
    <dgm:pt modelId="{8B4494B3-B0F4-4AC5-983D-3994E610327B}" type="pres">
      <dgm:prSet presAssocID="{A2E8B7F7-0AEB-4C49-9569-63A6090756D9}" presName="FiveNodes_4" presStyleLbl="node1" presStyleIdx="3" presStyleCnt="5">
        <dgm:presLayoutVars>
          <dgm:bulletEnabled val="1"/>
        </dgm:presLayoutVars>
      </dgm:prSet>
      <dgm:spPr/>
      <dgm:t>
        <a:bodyPr/>
        <a:lstStyle/>
        <a:p>
          <a:endParaRPr lang="it-IT"/>
        </a:p>
      </dgm:t>
    </dgm:pt>
    <dgm:pt modelId="{7B5C23C0-0757-4F9F-ABE2-97A42B574B20}" type="pres">
      <dgm:prSet presAssocID="{A2E8B7F7-0AEB-4C49-9569-63A6090756D9}" presName="FiveNodes_5" presStyleLbl="node1" presStyleIdx="4" presStyleCnt="5">
        <dgm:presLayoutVars>
          <dgm:bulletEnabled val="1"/>
        </dgm:presLayoutVars>
      </dgm:prSet>
      <dgm:spPr/>
      <dgm:t>
        <a:bodyPr/>
        <a:lstStyle/>
        <a:p>
          <a:endParaRPr lang="it-IT"/>
        </a:p>
      </dgm:t>
    </dgm:pt>
    <dgm:pt modelId="{85BA0F81-A7B9-4B84-9A52-971725D82DE0}" type="pres">
      <dgm:prSet presAssocID="{A2E8B7F7-0AEB-4C49-9569-63A6090756D9}" presName="FiveConn_1-2" presStyleLbl="fgAccFollowNode1" presStyleIdx="0" presStyleCnt="4" custScaleX="199065" custScaleY="104218">
        <dgm:presLayoutVars>
          <dgm:bulletEnabled val="1"/>
        </dgm:presLayoutVars>
      </dgm:prSet>
      <dgm:spPr/>
      <dgm:t>
        <a:bodyPr/>
        <a:lstStyle/>
        <a:p>
          <a:endParaRPr lang="it-IT"/>
        </a:p>
      </dgm:t>
    </dgm:pt>
    <dgm:pt modelId="{74FC4FA1-160E-4A58-BCBE-ADDF1B61BF6A}" type="pres">
      <dgm:prSet presAssocID="{A2E8B7F7-0AEB-4C49-9569-63A6090756D9}" presName="FiveConn_2-3" presStyleLbl="fgAccFollowNode1" presStyleIdx="1" presStyleCnt="4" custScaleX="147831" custScaleY="116371">
        <dgm:presLayoutVars>
          <dgm:bulletEnabled val="1"/>
        </dgm:presLayoutVars>
      </dgm:prSet>
      <dgm:spPr/>
      <dgm:t>
        <a:bodyPr/>
        <a:lstStyle/>
        <a:p>
          <a:endParaRPr lang="it-IT"/>
        </a:p>
      </dgm:t>
    </dgm:pt>
    <dgm:pt modelId="{9F41920F-452D-4EA3-85B9-CD11AAA9FFA4}" type="pres">
      <dgm:prSet presAssocID="{A2E8B7F7-0AEB-4C49-9569-63A6090756D9}" presName="FiveConn_3-4" presStyleLbl="fgAccFollowNode1" presStyleIdx="2" presStyleCnt="4" custScaleX="131887" custScaleY="97173">
        <dgm:presLayoutVars>
          <dgm:bulletEnabled val="1"/>
        </dgm:presLayoutVars>
      </dgm:prSet>
      <dgm:spPr/>
      <dgm:t>
        <a:bodyPr/>
        <a:lstStyle/>
        <a:p>
          <a:endParaRPr lang="it-IT"/>
        </a:p>
      </dgm:t>
    </dgm:pt>
    <dgm:pt modelId="{F9224B2A-7B7F-4566-8BCD-BF97093183DC}" type="pres">
      <dgm:prSet presAssocID="{A2E8B7F7-0AEB-4C49-9569-63A6090756D9}" presName="FiveConn_4-5" presStyleLbl="fgAccFollowNode1" presStyleIdx="3" presStyleCnt="4" custScaleX="148817" custScaleY="104931">
        <dgm:presLayoutVars>
          <dgm:bulletEnabled val="1"/>
        </dgm:presLayoutVars>
      </dgm:prSet>
      <dgm:spPr/>
      <dgm:t>
        <a:bodyPr/>
        <a:lstStyle/>
        <a:p>
          <a:endParaRPr lang="it-IT"/>
        </a:p>
      </dgm:t>
    </dgm:pt>
    <dgm:pt modelId="{A5A6819C-2C05-4817-959B-D0746BCA2F99}" type="pres">
      <dgm:prSet presAssocID="{A2E8B7F7-0AEB-4C49-9569-63A6090756D9}" presName="FiveNodes_1_text" presStyleLbl="node1" presStyleIdx="4" presStyleCnt="5">
        <dgm:presLayoutVars>
          <dgm:bulletEnabled val="1"/>
        </dgm:presLayoutVars>
      </dgm:prSet>
      <dgm:spPr/>
      <dgm:t>
        <a:bodyPr/>
        <a:lstStyle/>
        <a:p>
          <a:endParaRPr lang="it-IT"/>
        </a:p>
      </dgm:t>
    </dgm:pt>
    <dgm:pt modelId="{89AA981D-5EE6-4AE2-9724-8093CEB24C50}" type="pres">
      <dgm:prSet presAssocID="{A2E8B7F7-0AEB-4C49-9569-63A6090756D9}" presName="FiveNodes_2_text" presStyleLbl="node1" presStyleIdx="4" presStyleCnt="5">
        <dgm:presLayoutVars>
          <dgm:bulletEnabled val="1"/>
        </dgm:presLayoutVars>
      </dgm:prSet>
      <dgm:spPr/>
      <dgm:t>
        <a:bodyPr/>
        <a:lstStyle/>
        <a:p>
          <a:endParaRPr lang="it-IT"/>
        </a:p>
      </dgm:t>
    </dgm:pt>
    <dgm:pt modelId="{F371C07A-730A-49D4-BFC9-2F945BA4030F}" type="pres">
      <dgm:prSet presAssocID="{A2E8B7F7-0AEB-4C49-9569-63A6090756D9}" presName="FiveNodes_3_text" presStyleLbl="node1" presStyleIdx="4" presStyleCnt="5">
        <dgm:presLayoutVars>
          <dgm:bulletEnabled val="1"/>
        </dgm:presLayoutVars>
      </dgm:prSet>
      <dgm:spPr/>
      <dgm:t>
        <a:bodyPr/>
        <a:lstStyle/>
        <a:p>
          <a:endParaRPr lang="it-IT"/>
        </a:p>
      </dgm:t>
    </dgm:pt>
    <dgm:pt modelId="{AC6067C5-6001-4BAC-86EC-92363E6F448E}" type="pres">
      <dgm:prSet presAssocID="{A2E8B7F7-0AEB-4C49-9569-63A6090756D9}" presName="FiveNodes_4_text" presStyleLbl="node1" presStyleIdx="4" presStyleCnt="5">
        <dgm:presLayoutVars>
          <dgm:bulletEnabled val="1"/>
        </dgm:presLayoutVars>
      </dgm:prSet>
      <dgm:spPr/>
      <dgm:t>
        <a:bodyPr/>
        <a:lstStyle/>
        <a:p>
          <a:endParaRPr lang="it-IT"/>
        </a:p>
      </dgm:t>
    </dgm:pt>
    <dgm:pt modelId="{E09C74E2-B1A0-4C53-9A10-3E402800BCC9}" type="pres">
      <dgm:prSet presAssocID="{A2E8B7F7-0AEB-4C49-9569-63A6090756D9}" presName="FiveNodes_5_text" presStyleLbl="node1" presStyleIdx="4" presStyleCnt="5">
        <dgm:presLayoutVars>
          <dgm:bulletEnabled val="1"/>
        </dgm:presLayoutVars>
      </dgm:prSet>
      <dgm:spPr/>
      <dgm:t>
        <a:bodyPr/>
        <a:lstStyle/>
        <a:p>
          <a:endParaRPr lang="it-IT"/>
        </a:p>
      </dgm:t>
    </dgm:pt>
  </dgm:ptLst>
  <dgm:cxnLst>
    <dgm:cxn modelId="{69571EE4-5B8B-4783-8CD5-C81B971147AD}" type="presOf" srcId="{57629D78-94DC-4B17-A17A-80FBE2E1AAD9}" destId="{9F41920F-452D-4EA3-85B9-CD11AAA9FFA4}" srcOrd="0" destOrd="0" presId="urn:microsoft.com/office/officeart/2005/8/layout/vProcess5"/>
    <dgm:cxn modelId="{1926499F-0285-43EB-A4D8-E10C988F2EE5}" type="presOf" srcId="{27FDF068-1F39-4C79-A1E6-25357993D9B5}" destId="{AC6067C5-6001-4BAC-86EC-92363E6F448E}" srcOrd="1" destOrd="0" presId="urn:microsoft.com/office/officeart/2005/8/layout/vProcess5"/>
    <dgm:cxn modelId="{79E949CA-C5CF-4F12-A638-6CFF1F561C2B}" type="presOf" srcId="{A94C814C-6590-45F0-AA5A-8EE5DD322BD5}" destId="{89AA981D-5EE6-4AE2-9724-8093CEB24C50}" srcOrd="1" destOrd="0" presId="urn:microsoft.com/office/officeart/2005/8/layout/vProcess5"/>
    <dgm:cxn modelId="{63158B68-555A-405D-B00A-F88DF99206F7}" type="presOf" srcId="{A2E8B7F7-0AEB-4C49-9569-63A6090756D9}" destId="{6941E217-D95F-4E43-B9A8-C9104A5EFE73}" srcOrd="0" destOrd="0" presId="urn:microsoft.com/office/officeart/2005/8/layout/vProcess5"/>
    <dgm:cxn modelId="{614B5978-3431-4D14-A29D-053103F8C2A4}" type="presOf" srcId="{7BD5A8D5-FAE5-400D-ACFE-18939F071E39}" destId="{1A391C02-EBB6-4A11-9D15-708027C63CB5}" srcOrd="0" destOrd="0" presId="urn:microsoft.com/office/officeart/2005/8/layout/vProcess5"/>
    <dgm:cxn modelId="{3878A706-7C88-407B-802B-F41803027DB1}" srcId="{A2E8B7F7-0AEB-4C49-9569-63A6090756D9}" destId="{4245FC19-FFF1-4335-93C1-38435451BACA}" srcOrd="2" destOrd="0" parTransId="{BB136E71-B056-4978-84FE-DB8597B57ECF}" sibTransId="{57629D78-94DC-4B17-A17A-80FBE2E1AAD9}"/>
    <dgm:cxn modelId="{1D1A521D-B3D1-412B-BB79-BE57958E2A22}" type="presOf" srcId="{97FCBFDF-B06B-4483-ACDA-0B059962E8F6}" destId="{7B5C23C0-0757-4F9F-ABE2-97A42B574B20}" srcOrd="0" destOrd="0" presId="urn:microsoft.com/office/officeart/2005/8/layout/vProcess5"/>
    <dgm:cxn modelId="{C304A0BD-7455-42B8-B240-D475266356EF}" srcId="{A2E8B7F7-0AEB-4C49-9569-63A6090756D9}" destId="{97FCBFDF-B06B-4483-ACDA-0B059962E8F6}" srcOrd="4" destOrd="0" parTransId="{FCE777B0-D673-4DDF-B7C7-B422F7FB24BB}" sibTransId="{E9A84212-446E-4F6B-B7DC-B127FBC4BDE9}"/>
    <dgm:cxn modelId="{6E680AE0-F47F-4530-873D-EB05196D3490}" type="presOf" srcId="{27FDF068-1F39-4C79-A1E6-25357993D9B5}" destId="{8B4494B3-B0F4-4AC5-983D-3994E610327B}" srcOrd="0" destOrd="0" presId="urn:microsoft.com/office/officeart/2005/8/layout/vProcess5"/>
    <dgm:cxn modelId="{9D4150AD-FA39-48AA-B81A-4F12FC98B365}" type="presOf" srcId="{2BE679CF-A029-43ED-A630-4AC0781B3A0B}" destId="{74FC4FA1-160E-4A58-BCBE-ADDF1B61BF6A}" srcOrd="0" destOrd="0" presId="urn:microsoft.com/office/officeart/2005/8/layout/vProcess5"/>
    <dgm:cxn modelId="{2321FA64-80A7-437C-B477-B2AB804DE733}" type="presOf" srcId="{97FCBFDF-B06B-4483-ACDA-0B059962E8F6}" destId="{E09C74E2-B1A0-4C53-9A10-3E402800BCC9}" srcOrd="1" destOrd="0" presId="urn:microsoft.com/office/officeart/2005/8/layout/vProcess5"/>
    <dgm:cxn modelId="{2529CF96-FFA5-48DF-9149-35E8414DE667}" type="presOf" srcId="{A94C814C-6590-45F0-AA5A-8EE5DD322BD5}" destId="{F234D269-350A-400F-BCA1-8250503D42EE}" srcOrd="0" destOrd="0" presId="urn:microsoft.com/office/officeart/2005/8/layout/vProcess5"/>
    <dgm:cxn modelId="{216A819A-6D08-40ED-AB92-4F4C19DC3E0B}" type="presOf" srcId="{4245FC19-FFF1-4335-93C1-38435451BACA}" destId="{A77BEF96-9843-4360-86AD-E9C9DD6B77B8}" srcOrd="0" destOrd="0" presId="urn:microsoft.com/office/officeart/2005/8/layout/vProcess5"/>
    <dgm:cxn modelId="{D458E846-FABD-4E6D-99BD-031DE77D6983}" type="presOf" srcId="{7BD5A8D5-FAE5-400D-ACFE-18939F071E39}" destId="{A5A6819C-2C05-4817-959B-D0746BCA2F99}" srcOrd="1" destOrd="0" presId="urn:microsoft.com/office/officeart/2005/8/layout/vProcess5"/>
    <dgm:cxn modelId="{4CFBD123-F726-47FA-BFF1-C9850542B563}" type="presOf" srcId="{632AC6BD-F2EA-4591-A45E-0B9741BB90AE}" destId="{85BA0F81-A7B9-4B84-9A52-971725D82DE0}" srcOrd="0" destOrd="0" presId="urn:microsoft.com/office/officeart/2005/8/layout/vProcess5"/>
    <dgm:cxn modelId="{73F84B95-8FED-4A7C-B971-A2FD10D03DF9}" type="presOf" srcId="{0185E492-D60F-40EC-A5A2-415820B9DE41}" destId="{F9224B2A-7B7F-4566-8BCD-BF97093183DC}" srcOrd="0" destOrd="0" presId="urn:microsoft.com/office/officeart/2005/8/layout/vProcess5"/>
    <dgm:cxn modelId="{44F56DA5-4D3F-40A8-9681-BB5DC4EDC26B}" srcId="{A2E8B7F7-0AEB-4C49-9569-63A6090756D9}" destId="{8EC71F9A-FBA7-4D26-804B-FC83D8F4BC61}" srcOrd="6" destOrd="0" parTransId="{5A7AD1B7-D2DB-455E-AF72-10186840FF9A}" sibTransId="{32238F2F-7611-4DD4-B20A-B02B4A0447FA}"/>
    <dgm:cxn modelId="{F91BBA39-F3CF-465D-96A3-82B8BD37162F}" type="presOf" srcId="{4245FC19-FFF1-4335-93C1-38435451BACA}" destId="{F371C07A-730A-49D4-BFC9-2F945BA4030F}" srcOrd="1" destOrd="0" presId="urn:microsoft.com/office/officeart/2005/8/layout/vProcess5"/>
    <dgm:cxn modelId="{FC4CCEF0-D231-410E-A10A-0BFBCAD08DDB}" srcId="{A2E8B7F7-0AEB-4C49-9569-63A6090756D9}" destId="{557AF355-5EB4-4370-9AAE-3BD4BC093864}" srcOrd="5" destOrd="0" parTransId="{F3303713-4FC8-4D64-B1E9-C85131C5DAB0}" sibTransId="{800B6B71-0422-42F3-AB65-A196C195B439}"/>
    <dgm:cxn modelId="{E5E7E934-0296-454E-9850-66ACFC7089B3}" srcId="{A2E8B7F7-0AEB-4C49-9569-63A6090756D9}" destId="{7BD5A8D5-FAE5-400D-ACFE-18939F071E39}" srcOrd="0" destOrd="0" parTransId="{1B4FF681-C03A-44DB-9743-3C165C38CE4A}" sibTransId="{632AC6BD-F2EA-4591-A45E-0B9741BB90AE}"/>
    <dgm:cxn modelId="{97D0FE97-53BB-4C0A-A53E-C663D3C8D50B}" srcId="{A2E8B7F7-0AEB-4C49-9569-63A6090756D9}" destId="{A94C814C-6590-45F0-AA5A-8EE5DD322BD5}" srcOrd="1" destOrd="0" parTransId="{5131572C-E4A5-466F-820B-2A04DF037BFB}" sibTransId="{2BE679CF-A029-43ED-A630-4AC0781B3A0B}"/>
    <dgm:cxn modelId="{9495BFFD-F430-42FD-9503-F1D5C9689357}" srcId="{A2E8B7F7-0AEB-4C49-9569-63A6090756D9}" destId="{27FDF068-1F39-4C79-A1E6-25357993D9B5}" srcOrd="3" destOrd="0" parTransId="{EF8F83A9-C017-4F59-B4B6-012BBB384A03}" sibTransId="{0185E492-D60F-40EC-A5A2-415820B9DE41}"/>
    <dgm:cxn modelId="{D9D60F41-3028-459D-991C-7E9990FD6F3B}" type="presParOf" srcId="{6941E217-D95F-4E43-B9A8-C9104A5EFE73}" destId="{428C6255-AB5A-49CE-89A6-C082507A4278}" srcOrd="0" destOrd="0" presId="urn:microsoft.com/office/officeart/2005/8/layout/vProcess5"/>
    <dgm:cxn modelId="{F57919A3-71B5-4AD5-8C77-DFF4DB3240BB}" type="presParOf" srcId="{6941E217-D95F-4E43-B9A8-C9104A5EFE73}" destId="{1A391C02-EBB6-4A11-9D15-708027C63CB5}" srcOrd="1" destOrd="0" presId="urn:microsoft.com/office/officeart/2005/8/layout/vProcess5"/>
    <dgm:cxn modelId="{2E579B4B-D938-45A3-B77E-D2CBA0181FF4}" type="presParOf" srcId="{6941E217-D95F-4E43-B9A8-C9104A5EFE73}" destId="{F234D269-350A-400F-BCA1-8250503D42EE}" srcOrd="2" destOrd="0" presId="urn:microsoft.com/office/officeart/2005/8/layout/vProcess5"/>
    <dgm:cxn modelId="{5FAF19E5-4B3C-4F3E-AB03-66BDFDF0C945}" type="presParOf" srcId="{6941E217-D95F-4E43-B9A8-C9104A5EFE73}" destId="{A77BEF96-9843-4360-86AD-E9C9DD6B77B8}" srcOrd="3" destOrd="0" presId="urn:microsoft.com/office/officeart/2005/8/layout/vProcess5"/>
    <dgm:cxn modelId="{A87C9818-875D-493D-8CAD-EC6D284A6969}" type="presParOf" srcId="{6941E217-D95F-4E43-B9A8-C9104A5EFE73}" destId="{8B4494B3-B0F4-4AC5-983D-3994E610327B}" srcOrd="4" destOrd="0" presId="urn:microsoft.com/office/officeart/2005/8/layout/vProcess5"/>
    <dgm:cxn modelId="{7B9515B8-27B1-4430-AE4B-A8F07253F8FF}" type="presParOf" srcId="{6941E217-D95F-4E43-B9A8-C9104A5EFE73}" destId="{7B5C23C0-0757-4F9F-ABE2-97A42B574B20}" srcOrd="5" destOrd="0" presId="urn:microsoft.com/office/officeart/2005/8/layout/vProcess5"/>
    <dgm:cxn modelId="{A53AF09F-570B-4F8A-8AC1-E76ABC3A25B8}" type="presParOf" srcId="{6941E217-D95F-4E43-B9A8-C9104A5EFE73}" destId="{85BA0F81-A7B9-4B84-9A52-971725D82DE0}" srcOrd="6" destOrd="0" presId="urn:microsoft.com/office/officeart/2005/8/layout/vProcess5"/>
    <dgm:cxn modelId="{E59B0746-6607-45B4-B25F-509921ED5412}" type="presParOf" srcId="{6941E217-D95F-4E43-B9A8-C9104A5EFE73}" destId="{74FC4FA1-160E-4A58-BCBE-ADDF1B61BF6A}" srcOrd="7" destOrd="0" presId="urn:microsoft.com/office/officeart/2005/8/layout/vProcess5"/>
    <dgm:cxn modelId="{2CFD1D4C-DB2C-48A3-96EB-F6CF013AFDF1}" type="presParOf" srcId="{6941E217-D95F-4E43-B9A8-C9104A5EFE73}" destId="{9F41920F-452D-4EA3-85B9-CD11AAA9FFA4}" srcOrd="8" destOrd="0" presId="urn:microsoft.com/office/officeart/2005/8/layout/vProcess5"/>
    <dgm:cxn modelId="{4E3DA555-11D1-4F39-A14F-00D184DEE168}" type="presParOf" srcId="{6941E217-D95F-4E43-B9A8-C9104A5EFE73}" destId="{F9224B2A-7B7F-4566-8BCD-BF97093183DC}" srcOrd="9" destOrd="0" presId="urn:microsoft.com/office/officeart/2005/8/layout/vProcess5"/>
    <dgm:cxn modelId="{3534D58B-DB18-4887-904A-B8EED9241010}" type="presParOf" srcId="{6941E217-D95F-4E43-B9A8-C9104A5EFE73}" destId="{A5A6819C-2C05-4817-959B-D0746BCA2F99}" srcOrd="10" destOrd="0" presId="urn:microsoft.com/office/officeart/2005/8/layout/vProcess5"/>
    <dgm:cxn modelId="{816D1FD7-8DD6-42F4-84F1-74B60EB3D27F}" type="presParOf" srcId="{6941E217-D95F-4E43-B9A8-C9104A5EFE73}" destId="{89AA981D-5EE6-4AE2-9724-8093CEB24C50}" srcOrd="11" destOrd="0" presId="urn:microsoft.com/office/officeart/2005/8/layout/vProcess5"/>
    <dgm:cxn modelId="{C345F527-4FB2-4EE1-AC40-BB0157568C16}" type="presParOf" srcId="{6941E217-D95F-4E43-B9A8-C9104A5EFE73}" destId="{F371C07A-730A-49D4-BFC9-2F945BA4030F}" srcOrd="12" destOrd="0" presId="urn:microsoft.com/office/officeart/2005/8/layout/vProcess5"/>
    <dgm:cxn modelId="{9ABBE38D-E979-4984-99A7-2DAA13E38391}" type="presParOf" srcId="{6941E217-D95F-4E43-B9A8-C9104A5EFE73}" destId="{AC6067C5-6001-4BAC-86EC-92363E6F448E}" srcOrd="13" destOrd="0" presId="urn:microsoft.com/office/officeart/2005/8/layout/vProcess5"/>
    <dgm:cxn modelId="{0A262348-7206-4D96-8CC7-0F52B4FE45A7}" type="presParOf" srcId="{6941E217-D95F-4E43-B9A8-C9104A5EFE73}" destId="{E09C74E2-B1A0-4C53-9A10-3E402800BCC9}" srcOrd="14"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227013" y="0"/>
            <a:ext cx="2944812" cy="495300"/>
          </a:xfrm>
          <a:prstGeom prst="rect">
            <a:avLst/>
          </a:prstGeom>
          <a:noFill/>
          <a:ln w="9525">
            <a:noFill/>
            <a:miter lim="800000"/>
            <a:headEnd/>
            <a:tailEnd/>
          </a:ln>
          <a:effectLst/>
        </p:spPr>
        <p:txBody>
          <a:bodyPr vert="horz" wrap="square" lIns="92084" tIns="46042" rIns="92084" bIns="46042" numCol="1" anchor="t" anchorCtr="0" compatLnSpc="1">
            <a:prstTxWarp prst="textNoShape">
              <a:avLst/>
            </a:prstTxWarp>
          </a:bodyPr>
          <a:lstStyle>
            <a:lvl1pPr defTabSz="921071" eaLnBrk="0" hangingPunct="0">
              <a:defRPr sz="1200" i="0">
                <a:solidFill>
                  <a:schemeClr val="tx1"/>
                </a:solidFill>
                <a:latin typeface="Arial" charset="0"/>
                <a:cs typeface="+mn-cs"/>
              </a:defRPr>
            </a:lvl1pPr>
          </a:lstStyle>
          <a:p>
            <a:pPr>
              <a:defRPr/>
            </a:pPr>
            <a:r>
              <a:rPr lang="it-IT"/>
              <a:t>Titolo presentazione</a:t>
            </a:r>
          </a:p>
        </p:txBody>
      </p:sp>
      <p:sp>
        <p:nvSpPr>
          <p:cNvPr id="7171" name="Rectangle 3"/>
          <p:cNvSpPr>
            <a:spLocks noGrp="1" noChangeArrowheads="1"/>
          </p:cNvSpPr>
          <p:nvPr>
            <p:ph type="dt" sz="quarter" idx="1"/>
          </p:nvPr>
        </p:nvSpPr>
        <p:spPr bwMode="auto">
          <a:xfrm>
            <a:off x="3625850" y="0"/>
            <a:ext cx="2944813" cy="495300"/>
          </a:xfrm>
          <a:prstGeom prst="rect">
            <a:avLst/>
          </a:prstGeom>
          <a:noFill/>
          <a:ln w="9525">
            <a:noFill/>
            <a:miter lim="800000"/>
            <a:headEnd/>
            <a:tailEnd/>
          </a:ln>
          <a:effectLst/>
        </p:spPr>
        <p:txBody>
          <a:bodyPr vert="horz" wrap="square" lIns="92084" tIns="46042" rIns="92084" bIns="46042" numCol="1" anchor="t" anchorCtr="0" compatLnSpc="1">
            <a:prstTxWarp prst="textNoShape">
              <a:avLst/>
            </a:prstTxWarp>
          </a:bodyPr>
          <a:lstStyle>
            <a:lvl1pPr algn="r" defTabSz="921071" eaLnBrk="0" hangingPunct="0">
              <a:defRPr sz="1200" i="0">
                <a:solidFill>
                  <a:schemeClr val="tx1"/>
                </a:solidFill>
                <a:latin typeface="Arial" charset="0"/>
                <a:cs typeface="+mn-cs"/>
              </a:defRPr>
            </a:lvl1pPr>
          </a:lstStyle>
          <a:p>
            <a:pPr>
              <a:defRPr/>
            </a:pPr>
            <a:fld id="{223362B0-5CAB-4092-850F-7FE23D90D70F}" type="datetime1">
              <a:rPr lang="it-IT"/>
              <a:pPr>
                <a:defRPr/>
              </a:pPr>
              <a:t>14/12/2012</a:t>
            </a:fld>
            <a:endParaRPr lang="it-IT"/>
          </a:p>
        </p:txBody>
      </p:sp>
      <p:sp>
        <p:nvSpPr>
          <p:cNvPr id="7172" name="Rectangle 4"/>
          <p:cNvSpPr>
            <a:spLocks noGrp="1" noChangeArrowheads="1"/>
          </p:cNvSpPr>
          <p:nvPr>
            <p:ph type="ftr" sz="quarter" idx="2"/>
          </p:nvPr>
        </p:nvSpPr>
        <p:spPr bwMode="auto">
          <a:xfrm>
            <a:off x="377825" y="9266238"/>
            <a:ext cx="2944813" cy="495300"/>
          </a:xfrm>
          <a:prstGeom prst="rect">
            <a:avLst/>
          </a:prstGeom>
          <a:noFill/>
          <a:ln w="9525">
            <a:noFill/>
            <a:miter lim="800000"/>
            <a:headEnd/>
            <a:tailEnd/>
          </a:ln>
          <a:effectLst/>
        </p:spPr>
        <p:txBody>
          <a:bodyPr vert="horz" wrap="square" lIns="92084" tIns="46042" rIns="92084" bIns="46042" numCol="1" anchor="b" anchorCtr="0" compatLnSpc="1">
            <a:prstTxWarp prst="textNoShape">
              <a:avLst/>
            </a:prstTxWarp>
          </a:bodyPr>
          <a:lstStyle>
            <a:lvl1pPr defTabSz="921071" eaLnBrk="0" hangingPunct="0">
              <a:defRPr sz="1200" i="0">
                <a:solidFill>
                  <a:schemeClr val="tx1"/>
                </a:solidFill>
                <a:latin typeface="Arial" charset="0"/>
                <a:cs typeface="+mn-cs"/>
              </a:defRPr>
            </a:lvl1pPr>
          </a:lstStyle>
          <a:p>
            <a:pPr>
              <a:defRPr/>
            </a:pPr>
            <a:r>
              <a:rPr lang="it-IT"/>
              <a:t>Versione: </a:t>
            </a:r>
          </a:p>
        </p:txBody>
      </p:sp>
      <p:sp>
        <p:nvSpPr>
          <p:cNvPr id="7173" name="Rectangle 5"/>
          <p:cNvSpPr>
            <a:spLocks noGrp="1" noChangeArrowheads="1"/>
          </p:cNvSpPr>
          <p:nvPr>
            <p:ph type="sldNum" sz="quarter" idx="3"/>
          </p:nvPr>
        </p:nvSpPr>
        <p:spPr bwMode="auto">
          <a:xfrm>
            <a:off x="3700463" y="9266238"/>
            <a:ext cx="2946400" cy="495300"/>
          </a:xfrm>
          <a:prstGeom prst="rect">
            <a:avLst/>
          </a:prstGeom>
          <a:noFill/>
          <a:ln w="9525">
            <a:noFill/>
            <a:miter lim="800000"/>
            <a:headEnd/>
            <a:tailEnd/>
          </a:ln>
          <a:effectLst/>
        </p:spPr>
        <p:txBody>
          <a:bodyPr vert="horz" wrap="square" lIns="92084" tIns="46042" rIns="92084" bIns="46042" numCol="1" anchor="b" anchorCtr="0" compatLnSpc="1">
            <a:prstTxWarp prst="textNoShape">
              <a:avLst/>
            </a:prstTxWarp>
          </a:bodyPr>
          <a:lstStyle>
            <a:lvl1pPr algn="r" defTabSz="921071" eaLnBrk="0" hangingPunct="0">
              <a:defRPr sz="1200" i="0">
                <a:solidFill>
                  <a:schemeClr val="tx1"/>
                </a:solidFill>
                <a:latin typeface="Arial" charset="0"/>
                <a:cs typeface="+mn-cs"/>
              </a:defRPr>
            </a:lvl1pPr>
          </a:lstStyle>
          <a:p>
            <a:pPr>
              <a:defRPr/>
            </a:pPr>
            <a:fld id="{FF0AFA28-CA64-47E4-9206-6EB64F41EC22}" type="slidenum">
              <a:rPr lang="it-IT"/>
              <a:pPr>
                <a:defRPr/>
              </a:pPr>
              <a:t>‹#›</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227013" y="0"/>
            <a:ext cx="2944812" cy="495300"/>
          </a:xfrm>
          <a:prstGeom prst="rect">
            <a:avLst/>
          </a:prstGeom>
          <a:noFill/>
          <a:ln w="9525">
            <a:noFill/>
            <a:miter lim="800000"/>
            <a:headEnd/>
            <a:tailEnd/>
          </a:ln>
          <a:effectLst/>
        </p:spPr>
        <p:txBody>
          <a:bodyPr vert="horz" wrap="square" lIns="92084" tIns="46042" rIns="92084" bIns="46042" numCol="1" anchor="t" anchorCtr="0" compatLnSpc="1">
            <a:prstTxWarp prst="textNoShape">
              <a:avLst/>
            </a:prstTxWarp>
          </a:bodyPr>
          <a:lstStyle>
            <a:lvl1pPr defTabSz="921071" eaLnBrk="0" hangingPunct="0">
              <a:defRPr sz="1200" i="0">
                <a:solidFill>
                  <a:schemeClr val="tx1"/>
                </a:solidFill>
                <a:latin typeface="Arial" charset="0"/>
                <a:cs typeface="+mn-cs"/>
              </a:defRPr>
            </a:lvl1pPr>
          </a:lstStyle>
          <a:p>
            <a:pPr>
              <a:defRPr/>
            </a:pPr>
            <a:r>
              <a:rPr lang="it-IT"/>
              <a:t>Titolo presentazione</a:t>
            </a:r>
          </a:p>
        </p:txBody>
      </p:sp>
      <p:sp>
        <p:nvSpPr>
          <p:cNvPr id="9219" name="Rectangle 3"/>
          <p:cNvSpPr>
            <a:spLocks noGrp="1" noChangeArrowheads="1"/>
          </p:cNvSpPr>
          <p:nvPr>
            <p:ph type="dt" idx="1"/>
          </p:nvPr>
        </p:nvSpPr>
        <p:spPr bwMode="auto">
          <a:xfrm>
            <a:off x="3851275" y="0"/>
            <a:ext cx="2946400" cy="495300"/>
          </a:xfrm>
          <a:prstGeom prst="rect">
            <a:avLst/>
          </a:prstGeom>
          <a:noFill/>
          <a:ln w="9525">
            <a:noFill/>
            <a:miter lim="800000"/>
            <a:headEnd/>
            <a:tailEnd/>
          </a:ln>
          <a:effectLst/>
        </p:spPr>
        <p:txBody>
          <a:bodyPr vert="horz" wrap="square" lIns="92084" tIns="46042" rIns="92084" bIns="46042" numCol="1" anchor="t" anchorCtr="0" compatLnSpc="1">
            <a:prstTxWarp prst="textNoShape">
              <a:avLst/>
            </a:prstTxWarp>
          </a:bodyPr>
          <a:lstStyle>
            <a:lvl1pPr algn="r" defTabSz="921071" eaLnBrk="0" hangingPunct="0">
              <a:defRPr sz="1200" i="0">
                <a:solidFill>
                  <a:schemeClr val="tx1"/>
                </a:solidFill>
                <a:latin typeface="Arial" charset="0"/>
                <a:cs typeface="+mn-cs"/>
              </a:defRPr>
            </a:lvl1pPr>
          </a:lstStyle>
          <a:p>
            <a:pPr>
              <a:defRPr/>
            </a:pPr>
            <a:fld id="{3A8445FB-183E-49A6-8B3B-D4488C0E5430}" type="datetime1">
              <a:rPr lang="it-IT"/>
              <a:pPr>
                <a:defRPr/>
              </a:pPr>
              <a:t>14/12/2012</a:t>
            </a:fld>
            <a:endParaRPr lang="it-IT"/>
          </a:p>
        </p:txBody>
      </p:sp>
      <p:sp>
        <p:nvSpPr>
          <p:cNvPr id="16388" name="Rectangle 4"/>
          <p:cNvSpPr>
            <a:spLocks noGrp="1" noRot="1" noChangeAspect="1" noChangeArrowheads="1" noTextEdit="1"/>
          </p:cNvSpPr>
          <p:nvPr>
            <p:ph type="sldImg" idx="2"/>
          </p:nvPr>
        </p:nvSpPr>
        <p:spPr bwMode="auto">
          <a:xfrm>
            <a:off x="919163" y="744538"/>
            <a:ext cx="4962525" cy="3722687"/>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906463" y="4713288"/>
            <a:ext cx="4984750" cy="4468812"/>
          </a:xfrm>
          <a:prstGeom prst="rect">
            <a:avLst/>
          </a:prstGeom>
          <a:noFill/>
          <a:ln w="9525">
            <a:noFill/>
            <a:miter lim="800000"/>
            <a:headEnd/>
            <a:tailEnd/>
          </a:ln>
          <a:effectLst/>
        </p:spPr>
        <p:txBody>
          <a:bodyPr vert="horz" wrap="square" lIns="92084" tIns="46042" rIns="92084" bIns="46042" numCol="1" anchor="t" anchorCtr="0" compatLnSpc="1">
            <a:prstTxWarp prst="textNoShape">
              <a:avLst/>
            </a:prstTxWarp>
          </a:bodyPr>
          <a:lstStyle/>
          <a:p>
            <a:pPr lvl="0"/>
            <a:r>
              <a:rPr lang="en-US" noProof="0" smtClean="0"/>
              <a:t>Fare clic per modificare gli stili del testo dello schema</a:t>
            </a:r>
          </a:p>
          <a:p>
            <a:pPr lvl="1"/>
            <a:r>
              <a:rPr lang="en-US" noProof="0" smtClean="0"/>
              <a:t>Secondo livello</a:t>
            </a:r>
          </a:p>
          <a:p>
            <a:pPr lvl="2"/>
            <a:r>
              <a:rPr lang="en-US" noProof="0" smtClean="0"/>
              <a:t>Terzo livello</a:t>
            </a:r>
          </a:p>
          <a:p>
            <a:pPr lvl="3"/>
            <a:r>
              <a:rPr lang="en-US" noProof="0" smtClean="0"/>
              <a:t>Quarto livello</a:t>
            </a:r>
          </a:p>
          <a:p>
            <a:pPr lvl="4"/>
            <a:r>
              <a:rPr lang="en-US" noProof="0" smtClean="0"/>
              <a:t>Quinto livello</a:t>
            </a:r>
            <a:endParaRPr lang="it-IT" noProof="0" smtClean="0"/>
          </a:p>
        </p:txBody>
      </p:sp>
      <p:sp>
        <p:nvSpPr>
          <p:cNvPr id="9222" name="Rectangle 6"/>
          <p:cNvSpPr>
            <a:spLocks noGrp="1" noChangeArrowheads="1"/>
          </p:cNvSpPr>
          <p:nvPr>
            <p:ph type="ftr" sz="quarter" idx="4"/>
          </p:nvPr>
        </p:nvSpPr>
        <p:spPr bwMode="auto">
          <a:xfrm>
            <a:off x="227013" y="9431338"/>
            <a:ext cx="2944812" cy="495300"/>
          </a:xfrm>
          <a:prstGeom prst="rect">
            <a:avLst/>
          </a:prstGeom>
          <a:noFill/>
          <a:ln w="9525">
            <a:noFill/>
            <a:miter lim="800000"/>
            <a:headEnd/>
            <a:tailEnd/>
          </a:ln>
          <a:effectLst/>
        </p:spPr>
        <p:txBody>
          <a:bodyPr vert="horz" wrap="square" lIns="92084" tIns="46042" rIns="92084" bIns="46042" numCol="1" anchor="b" anchorCtr="0" compatLnSpc="1">
            <a:prstTxWarp prst="textNoShape">
              <a:avLst/>
            </a:prstTxWarp>
          </a:bodyPr>
          <a:lstStyle>
            <a:lvl1pPr defTabSz="921071" eaLnBrk="0" hangingPunct="0">
              <a:defRPr sz="1200" i="0">
                <a:solidFill>
                  <a:schemeClr val="tx1"/>
                </a:solidFill>
                <a:latin typeface="Arial" charset="0"/>
                <a:cs typeface="+mn-cs"/>
              </a:defRPr>
            </a:lvl1pPr>
          </a:lstStyle>
          <a:p>
            <a:pPr>
              <a:defRPr/>
            </a:pPr>
            <a:r>
              <a:rPr lang="it-IT"/>
              <a:t>Versione: </a:t>
            </a:r>
          </a:p>
        </p:txBody>
      </p:sp>
      <p:sp>
        <p:nvSpPr>
          <p:cNvPr id="9223" name="Rectangle 7"/>
          <p:cNvSpPr>
            <a:spLocks noGrp="1" noChangeArrowheads="1"/>
          </p:cNvSpPr>
          <p:nvPr>
            <p:ph type="sldNum" sz="quarter" idx="5"/>
          </p:nvPr>
        </p:nvSpPr>
        <p:spPr bwMode="auto">
          <a:xfrm>
            <a:off x="3851275" y="9431338"/>
            <a:ext cx="2946400" cy="495300"/>
          </a:xfrm>
          <a:prstGeom prst="rect">
            <a:avLst/>
          </a:prstGeom>
          <a:noFill/>
          <a:ln w="9525">
            <a:noFill/>
            <a:miter lim="800000"/>
            <a:headEnd/>
            <a:tailEnd/>
          </a:ln>
          <a:effectLst/>
        </p:spPr>
        <p:txBody>
          <a:bodyPr vert="horz" wrap="square" lIns="92084" tIns="46042" rIns="92084" bIns="46042" numCol="1" anchor="b" anchorCtr="0" compatLnSpc="1">
            <a:prstTxWarp prst="textNoShape">
              <a:avLst/>
            </a:prstTxWarp>
          </a:bodyPr>
          <a:lstStyle>
            <a:lvl1pPr algn="r" defTabSz="921071" eaLnBrk="0" hangingPunct="0">
              <a:defRPr sz="1200" i="0">
                <a:solidFill>
                  <a:schemeClr val="tx1"/>
                </a:solidFill>
                <a:latin typeface="Arial" charset="0"/>
                <a:cs typeface="+mn-cs"/>
              </a:defRPr>
            </a:lvl1pPr>
          </a:lstStyle>
          <a:p>
            <a:pPr>
              <a:defRPr/>
            </a:pPr>
            <a:fld id="{D55B03A4-6C2A-4D0F-B95A-515553111D61}" type="slidenum">
              <a:rPr lang="it-IT"/>
              <a:pPr>
                <a:defRPr/>
              </a:pPr>
              <a:t>‹#›</a:t>
            </a:fld>
            <a:endParaRPr lang="it-IT"/>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kumimoji="1" sz="14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4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4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4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4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Rot="1" noChangeAspect="1" noChangeArrowheads="1" noTextEdit="1"/>
          </p:cNvSpPr>
          <p:nvPr>
            <p:ph type="sldImg"/>
          </p:nvPr>
        </p:nvSpPr>
        <p:spPr>
          <a:xfrm>
            <a:off x="917575" y="744538"/>
            <a:ext cx="4965700" cy="3724275"/>
          </a:xfrm>
          <a:ln/>
        </p:spPr>
      </p:sp>
      <p:sp>
        <p:nvSpPr>
          <p:cNvPr id="19458" name="Rectangle 3"/>
          <p:cNvSpPr>
            <a:spLocks noGrp="1" noChangeArrowheads="1"/>
          </p:cNvSpPr>
          <p:nvPr>
            <p:ph type="body" idx="1"/>
          </p:nvPr>
        </p:nvSpPr>
        <p:spPr>
          <a:noFill/>
          <a:ln/>
        </p:spPr>
        <p:txBody>
          <a:bodyPr/>
          <a:lstStyle/>
          <a:p>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pic>
        <p:nvPicPr>
          <p:cNvPr id="4" name="Picture 66" descr="Prima_footer-giallo-v42"/>
          <p:cNvPicPr>
            <a:picLocks noChangeAspect="1" noChangeArrowheads="1"/>
          </p:cNvPicPr>
          <p:nvPr/>
        </p:nvPicPr>
        <p:blipFill>
          <a:blip r:embed="rId2"/>
          <a:srcRect/>
          <a:stretch>
            <a:fillRect/>
          </a:stretch>
        </p:blipFill>
        <p:spPr bwMode="auto">
          <a:xfrm>
            <a:off x="0" y="6207125"/>
            <a:ext cx="9144000" cy="677863"/>
          </a:xfrm>
          <a:prstGeom prst="rect">
            <a:avLst/>
          </a:prstGeom>
          <a:noFill/>
          <a:ln w="9525">
            <a:noFill/>
            <a:miter lim="800000"/>
            <a:headEnd/>
            <a:tailEnd/>
          </a:ln>
        </p:spPr>
      </p:pic>
      <p:pic>
        <p:nvPicPr>
          <p:cNvPr id="5" name="Picture 62" descr="Prima_head-giallo-v42"/>
          <p:cNvPicPr>
            <a:picLocks noChangeAspect="1" noChangeArrowheads="1"/>
          </p:cNvPicPr>
          <p:nvPr/>
        </p:nvPicPr>
        <p:blipFill>
          <a:blip r:embed="rId3"/>
          <a:srcRect/>
          <a:stretch>
            <a:fillRect/>
          </a:stretch>
        </p:blipFill>
        <p:spPr bwMode="auto">
          <a:xfrm>
            <a:off x="0" y="-9525"/>
            <a:ext cx="9144000" cy="663575"/>
          </a:xfrm>
          <a:prstGeom prst="rect">
            <a:avLst/>
          </a:prstGeom>
          <a:noFill/>
          <a:ln w="9525">
            <a:noFill/>
            <a:miter lim="800000"/>
            <a:headEnd/>
            <a:tailEnd/>
          </a:ln>
        </p:spPr>
      </p:pic>
      <p:pic>
        <p:nvPicPr>
          <p:cNvPr id="6" name="Picture 65" descr="bollino"/>
          <p:cNvPicPr>
            <a:picLocks noChangeAspect="1" noChangeArrowheads="1"/>
          </p:cNvPicPr>
          <p:nvPr/>
        </p:nvPicPr>
        <p:blipFill>
          <a:blip r:embed="rId4"/>
          <a:srcRect/>
          <a:stretch>
            <a:fillRect/>
          </a:stretch>
        </p:blipFill>
        <p:spPr bwMode="auto">
          <a:xfrm>
            <a:off x="122238" y="6289675"/>
            <a:ext cx="533400" cy="523875"/>
          </a:xfrm>
          <a:prstGeom prst="rect">
            <a:avLst/>
          </a:prstGeom>
          <a:noFill/>
          <a:ln w="9525">
            <a:noFill/>
            <a:miter lim="800000"/>
            <a:headEnd/>
            <a:tailEnd/>
          </a:ln>
        </p:spPr>
      </p:pic>
      <p:sp>
        <p:nvSpPr>
          <p:cNvPr id="7" name="Text Box 68"/>
          <p:cNvSpPr txBox="1">
            <a:spLocks noChangeArrowheads="1"/>
          </p:cNvSpPr>
          <p:nvPr/>
        </p:nvSpPr>
        <p:spPr bwMode="auto">
          <a:xfrm>
            <a:off x="4249738" y="6353175"/>
            <a:ext cx="4894262" cy="246063"/>
          </a:xfrm>
          <a:prstGeom prst="rect">
            <a:avLst/>
          </a:prstGeom>
          <a:noFill/>
          <a:ln w="9525">
            <a:noFill/>
            <a:miter lim="800000"/>
            <a:headEnd/>
            <a:tailEnd/>
          </a:ln>
          <a:effectLst/>
        </p:spPr>
        <p:txBody>
          <a:bodyPr>
            <a:spAutoFit/>
          </a:bodyPr>
          <a:lstStyle/>
          <a:p>
            <a:pPr eaLnBrk="0" hangingPunct="0">
              <a:defRPr/>
            </a:pPr>
            <a:r>
              <a:rPr lang="it-IT" sz="1000" i="0" dirty="0">
                <a:solidFill>
                  <a:srgbClr val="074290"/>
                </a:solidFill>
                <a:latin typeface="Arial" charset="0"/>
                <a:cs typeface="+mn-cs"/>
              </a:rPr>
              <a:t>RUO </a:t>
            </a:r>
            <a:r>
              <a:rPr lang="it-IT" sz="1000" i="0" dirty="0">
                <a:solidFill>
                  <a:srgbClr val="074290"/>
                </a:solidFill>
                <a:latin typeface="Arial" charset="0"/>
                <a:cs typeface="+mn-cs"/>
              </a:rPr>
              <a:t>– FSRU – Formazione Tecnico-Specialistica e Finanziata</a:t>
            </a:r>
            <a:endParaRPr lang="it-IT" sz="1000" i="0" dirty="0">
              <a:solidFill>
                <a:srgbClr val="074290"/>
              </a:solidFill>
              <a:latin typeface="Arial" charset="0"/>
              <a:cs typeface="+mn-cs"/>
            </a:endParaRPr>
          </a:p>
        </p:txBody>
      </p:sp>
      <p:sp>
        <p:nvSpPr>
          <p:cNvPr id="3106" name="Rectangle 34"/>
          <p:cNvSpPr>
            <a:spLocks noGrp="1" noChangeArrowheads="1"/>
          </p:cNvSpPr>
          <p:nvPr>
            <p:ph type="ctrTitle"/>
          </p:nvPr>
        </p:nvSpPr>
        <p:spPr>
          <a:xfrm>
            <a:off x="250825" y="1700213"/>
            <a:ext cx="8569325" cy="2438400"/>
          </a:xfrm>
        </p:spPr>
        <p:txBody>
          <a:bodyPr/>
          <a:lstStyle>
            <a:lvl1pPr algn="ctr">
              <a:lnSpc>
                <a:spcPct val="100000"/>
              </a:lnSpc>
              <a:spcBef>
                <a:spcPct val="50000"/>
              </a:spcBef>
              <a:defRPr sz="4000">
                <a:latin typeface="Arial Black" pitchFamily="34" charset="0"/>
              </a:defRPr>
            </a:lvl1pPr>
          </a:lstStyle>
          <a:p>
            <a:r>
              <a:rPr lang="en-US" dirty="0"/>
              <a:t>Fare </a:t>
            </a:r>
            <a:r>
              <a:rPr lang="en-US" dirty="0" err="1"/>
              <a:t>clic</a:t>
            </a:r>
            <a:r>
              <a:rPr lang="en-US" dirty="0"/>
              <a:t> per </a:t>
            </a:r>
            <a:r>
              <a:rPr lang="en-US" dirty="0" err="1"/>
              <a:t>modificare</a:t>
            </a:r>
            <a:r>
              <a:rPr lang="en-US" dirty="0"/>
              <a:t> stile</a:t>
            </a:r>
          </a:p>
        </p:txBody>
      </p:sp>
      <p:sp>
        <p:nvSpPr>
          <p:cNvPr id="3111" name="Rectangle 39"/>
          <p:cNvSpPr>
            <a:spLocks noGrp="1" noChangeArrowheads="1"/>
          </p:cNvSpPr>
          <p:nvPr>
            <p:ph type="subTitle" idx="1"/>
          </p:nvPr>
        </p:nvSpPr>
        <p:spPr>
          <a:xfrm>
            <a:off x="1258888" y="3617913"/>
            <a:ext cx="6769100" cy="1755775"/>
          </a:xfrm>
        </p:spPr>
        <p:txBody>
          <a:bodyPr anchor="ctr"/>
          <a:lstStyle>
            <a:lvl1pPr marL="0" indent="0" algn="ctr">
              <a:lnSpc>
                <a:spcPct val="100000"/>
              </a:lnSpc>
              <a:spcBef>
                <a:spcPct val="50000"/>
              </a:spcBef>
              <a:buFontTx/>
              <a:buNone/>
              <a:defRPr sz="2400" b="1"/>
            </a:lvl1pPr>
          </a:lstStyle>
          <a:p>
            <a:r>
              <a:rPr lang="en-US" dirty="0"/>
              <a:t>Fare </a:t>
            </a:r>
            <a:r>
              <a:rPr lang="en-US" dirty="0" err="1"/>
              <a:t>clic</a:t>
            </a:r>
            <a:r>
              <a:rPr lang="en-US" dirty="0"/>
              <a:t> per </a:t>
            </a:r>
            <a:r>
              <a:rPr lang="en-US" dirty="0" err="1"/>
              <a:t>modificare</a:t>
            </a:r>
            <a:r>
              <a:rPr lang="en-US" dirty="0"/>
              <a:t> lo stile del </a:t>
            </a:r>
            <a:r>
              <a:rPr lang="en-US" dirty="0" err="1"/>
              <a:t>sottotitolo</a:t>
            </a:r>
            <a:r>
              <a:rPr lang="en-US" dirty="0"/>
              <a:t> </a:t>
            </a:r>
            <a:r>
              <a:rPr lang="en-US" dirty="0" err="1"/>
              <a:t>dello</a:t>
            </a:r>
            <a:r>
              <a:rPr lang="en-US" dirty="0"/>
              <a:t> schema</a:t>
            </a:r>
          </a:p>
        </p:txBody>
      </p:sp>
      <p:sp>
        <p:nvSpPr>
          <p:cNvPr id="8" name="Segnaposto numero diapositiva 8"/>
          <p:cNvSpPr>
            <a:spLocks noGrp="1"/>
          </p:cNvSpPr>
          <p:nvPr>
            <p:ph type="sldNum" sz="quarter" idx="10"/>
          </p:nvPr>
        </p:nvSpPr>
        <p:spPr/>
        <p:txBody>
          <a:bodyPr/>
          <a:lstStyle>
            <a:lvl1pPr>
              <a:defRPr/>
            </a:lvl1pPr>
          </a:lstStyle>
          <a:p>
            <a:pPr>
              <a:defRPr/>
            </a:pPr>
            <a:r>
              <a:rPr lang="it-IT"/>
              <a:t> </a:t>
            </a:r>
            <a:fld id="{E83BD8E7-58BC-4200-B9A2-E180F15F9862}" type="slidenum">
              <a:rPr lang="it-IT"/>
              <a:pPr>
                <a:defRPr/>
              </a:pPr>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6"/>
          <p:cNvSpPr>
            <a:spLocks noGrp="1" noChangeArrowheads="1"/>
          </p:cNvSpPr>
          <p:nvPr>
            <p:ph type="sldNum" sz="quarter" idx="10"/>
          </p:nvPr>
        </p:nvSpPr>
        <p:spPr/>
        <p:txBody>
          <a:bodyPr/>
          <a:lstStyle>
            <a:lvl1pPr>
              <a:defRPr/>
            </a:lvl1pPr>
          </a:lstStyle>
          <a:p>
            <a:pPr>
              <a:defRPr/>
            </a:pPr>
            <a:r>
              <a:rPr lang="it-IT"/>
              <a:t> </a:t>
            </a:r>
            <a:fld id="{27B92162-EF2E-4887-A771-2B324E4A8DF8}" type="slidenum">
              <a:rPr lang="it-IT"/>
              <a:pPr>
                <a:defRPr/>
              </a:pPr>
              <a:t>‹#›</a:t>
            </a:fld>
            <a:endParaRPr lang="it-IT"/>
          </a:p>
        </p:txBody>
      </p:sp>
      <p:sp>
        <p:nvSpPr>
          <p:cNvPr id="5"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584950" y="-200025"/>
            <a:ext cx="2170113" cy="6221413"/>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71438" y="-200025"/>
            <a:ext cx="6361112" cy="6221413"/>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6"/>
          <p:cNvSpPr>
            <a:spLocks noGrp="1" noChangeArrowheads="1"/>
          </p:cNvSpPr>
          <p:nvPr>
            <p:ph type="sldNum" sz="quarter" idx="10"/>
          </p:nvPr>
        </p:nvSpPr>
        <p:spPr/>
        <p:txBody>
          <a:bodyPr/>
          <a:lstStyle>
            <a:lvl1pPr>
              <a:defRPr/>
            </a:lvl1pPr>
          </a:lstStyle>
          <a:p>
            <a:pPr>
              <a:defRPr/>
            </a:pPr>
            <a:r>
              <a:rPr lang="it-IT"/>
              <a:t> </a:t>
            </a:r>
            <a:fld id="{39CB153F-DB43-4C07-A46C-D280C45659E2}" type="slidenum">
              <a:rPr lang="it-IT"/>
              <a:pPr>
                <a:defRPr/>
              </a:pPr>
              <a:t>‹#›</a:t>
            </a:fld>
            <a:endParaRPr lang="it-IT"/>
          </a:p>
        </p:txBody>
      </p:sp>
      <p:sp>
        <p:nvSpPr>
          <p:cNvPr id="5"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olo e tabella">
    <p:spTree>
      <p:nvGrpSpPr>
        <p:cNvPr id="1" name=""/>
        <p:cNvGrpSpPr/>
        <p:nvPr/>
      </p:nvGrpSpPr>
      <p:grpSpPr>
        <a:xfrm>
          <a:off x="0" y="0"/>
          <a:ext cx="0" cy="0"/>
          <a:chOff x="0" y="0"/>
          <a:chExt cx="0" cy="0"/>
        </a:xfrm>
      </p:grpSpPr>
      <p:sp>
        <p:nvSpPr>
          <p:cNvPr id="2" name="Titolo 1"/>
          <p:cNvSpPr>
            <a:spLocks noGrp="1"/>
          </p:cNvSpPr>
          <p:nvPr>
            <p:ph type="title"/>
          </p:nvPr>
        </p:nvSpPr>
        <p:spPr>
          <a:xfrm>
            <a:off x="71438" y="-200025"/>
            <a:ext cx="5940425" cy="649288"/>
          </a:xfrm>
        </p:spPr>
        <p:txBody>
          <a:bodyPr/>
          <a:lstStyle/>
          <a:p>
            <a:r>
              <a:rPr lang="it-IT" smtClean="0"/>
              <a:t>Fare clic per modificare lo stile del titolo</a:t>
            </a:r>
            <a:endParaRPr lang="it-IT"/>
          </a:p>
        </p:txBody>
      </p:sp>
      <p:sp>
        <p:nvSpPr>
          <p:cNvPr id="3" name="Segnaposto tabella 2"/>
          <p:cNvSpPr>
            <a:spLocks noGrp="1"/>
          </p:cNvSpPr>
          <p:nvPr>
            <p:ph type="tbl" idx="1"/>
          </p:nvPr>
        </p:nvSpPr>
        <p:spPr>
          <a:xfrm>
            <a:off x="663575" y="1511300"/>
            <a:ext cx="8091488" cy="4510088"/>
          </a:xfrm>
        </p:spPr>
        <p:txBody>
          <a:bodyPr/>
          <a:lstStyle/>
          <a:p>
            <a:pPr lvl="0"/>
            <a:endParaRPr lang="it-IT" noProof="0" smtClean="0"/>
          </a:p>
        </p:txBody>
      </p:sp>
      <p:sp>
        <p:nvSpPr>
          <p:cNvPr id="4" name="Rectangle 46"/>
          <p:cNvSpPr>
            <a:spLocks noGrp="1" noChangeArrowheads="1"/>
          </p:cNvSpPr>
          <p:nvPr>
            <p:ph type="sldNum" sz="quarter" idx="10"/>
          </p:nvPr>
        </p:nvSpPr>
        <p:spPr/>
        <p:txBody>
          <a:bodyPr/>
          <a:lstStyle>
            <a:lvl1pPr>
              <a:defRPr/>
            </a:lvl1pPr>
          </a:lstStyle>
          <a:p>
            <a:pPr>
              <a:defRPr/>
            </a:pPr>
            <a:r>
              <a:rPr lang="it-IT"/>
              <a:t> </a:t>
            </a:r>
            <a:fld id="{BD6A1745-BB38-4E76-92AF-CB3674E406EA}" type="slidenum">
              <a:rPr lang="it-IT"/>
              <a:pPr>
                <a:defRPr/>
              </a:pPr>
              <a:t>‹#›</a:t>
            </a:fld>
            <a:endParaRPr lang="it-IT"/>
          </a:p>
        </p:txBody>
      </p:sp>
      <p:sp>
        <p:nvSpPr>
          <p:cNvPr id="5"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olo e grafico">
    <p:spTree>
      <p:nvGrpSpPr>
        <p:cNvPr id="1" name=""/>
        <p:cNvGrpSpPr/>
        <p:nvPr/>
      </p:nvGrpSpPr>
      <p:grpSpPr>
        <a:xfrm>
          <a:off x="0" y="0"/>
          <a:ext cx="0" cy="0"/>
          <a:chOff x="0" y="0"/>
          <a:chExt cx="0" cy="0"/>
        </a:xfrm>
      </p:grpSpPr>
      <p:sp>
        <p:nvSpPr>
          <p:cNvPr id="2" name="Titolo 1"/>
          <p:cNvSpPr>
            <a:spLocks noGrp="1"/>
          </p:cNvSpPr>
          <p:nvPr>
            <p:ph type="title"/>
          </p:nvPr>
        </p:nvSpPr>
        <p:spPr>
          <a:xfrm>
            <a:off x="71438" y="-200025"/>
            <a:ext cx="5940425" cy="649288"/>
          </a:xfrm>
        </p:spPr>
        <p:txBody>
          <a:bodyPr/>
          <a:lstStyle/>
          <a:p>
            <a:r>
              <a:rPr lang="it-IT" smtClean="0"/>
              <a:t>Fare clic per modificare lo stile del titolo</a:t>
            </a:r>
            <a:endParaRPr lang="it-IT"/>
          </a:p>
        </p:txBody>
      </p:sp>
      <p:sp>
        <p:nvSpPr>
          <p:cNvPr id="3" name="Segnaposto grafico 2"/>
          <p:cNvSpPr>
            <a:spLocks noGrp="1"/>
          </p:cNvSpPr>
          <p:nvPr>
            <p:ph type="chart" idx="1"/>
          </p:nvPr>
        </p:nvSpPr>
        <p:spPr>
          <a:xfrm>
            <a:off x="663575" y="1511300"/>
            <a:ext cx="8091488" cy="4510088"/>
          </a:xfrm>
        </p:spPr>
        <p:txBody>
          <a:bodyPr/>
          <a:lstStyle/>
          <a:p>
            <a:pPr lvl="0"/>
            <a:endParaRPr lang="it-IT" noProof="0" smtClean="0"/>
          </a:p>
        </p:txBody>
      </p:sp>
      <p:sp>
        <p:nvSpPr>
          <p:cNvPr id="4" name="Rectangle 46"/>
          <p:cNvSpPr>
            <a:spLocks noGrp="1" noChangeArrowheads="1"/>
          </p:cNvSpPr>
          <p:nvPr>
            <p:ph type="sldNum" sz="quarter" idx="10"/>
          </p:nvPr>
        </p:nvSpPr>
        <p:spPr>
          <a:ln/>
        </p:spPr>
        <p:txBody>
          <a:bodyPr/>
          <a:lstStyle>
            <a:lvl1pPr>
              <a:defRPr/>
            </a:lvl1pPr>
          </a:lstStyle>
          <a:p>
            <a:pPr>
              <a:defRPr/>
            </a:pPr>
            <a:r>
              <a:rPr lang="it-IT"/>
              <a:t> </a:t>
            </a:r>
            <a:fld id="{60026195-76B0-48E0-BAD3-85EDA98D998D}" type="slidenum">
              <a:rPr lang="it-IT"/>
              <a:pPr>
                <a:defRPr/>
              </a:pPr>
              <a:t>‹#›</a:t>
            </a:fld>
            <a:endParaRPr lang="it-I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1_Vuota">
    <p:spTree>
      <p:nvGrpSpPr>
        <p:cNvPr id="1" name=""/>
        <p:cNvGrpSpPr/>
        <p:nvPr/>
      </p:nvGrpSpPr>
      <p:grpSpPr>
        <a:xfrm>
          <a:off x="0" y="0"/>
          <a:ext cx="0" cy="0"/>
          <a:chOff x="0" y="0"/>
          <a:chExt cx="0" cy="0"/>
        </a:xfrm>
      </p:grpSpPr>
      <p:sp>
        <p:nvSpPr>
          <p:cNvPr id="2" name="Rectangle 46"/>
          <p:cNvSpPr>
            <a:spLocks noGrp="1" noChangeArrowheads="1"/>
          </p:cNvSpPr>
          <p:nvPr>
            <p:ph type="sldNum" sz="quarter" idx="10"/>
          </p:nvPr>
        </p:nvSpPr>
        <p:spPr>
          <a:ln/>
        </p:spPr>
        <p:txBody>
          <a:bodyPr/>
          <a:lstStyle>
            <a:lvl1pPr>
              <a:defRPr/>
            </a:lvl1pPr>
          </a:lstStyle>
          <a:p>
            <a:pPr>
              <a:defRPr/>
            </a:pPr>
            <a:r>
              <a:rPr lang="it-IT"/>
              <a:t> </a:t>
            </a:r>
            <a:fld id="{8E53B567-04DA-4F96-AD1F-61335A48FF0B}" type="slidenum">
              <a:rPr lang="it-IT"/>
              <a:pPr>
                <a:defRPr/>
              </a:pPr>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6"/>
          <p:cNvSpPr>
            <a:spLocks noGrp="1" noChangeArrowheads="1"/>
          </p:cNvSpPr>
          <p:nvPr>
            <p:ph type="sldNum" sz="quarter" idx="10"/>
          </p:nvPr>
        </p:nvSpPr>
        <p:spPr/>
        <p:txBody>
          <a:bodyPr/>
          <a:lstStyle>
            <a:lvl1pPr>
              <a:defRPr b="1">
                <a:solidFill>
                  <a:schemeClr val="tx1">
                    <a:lumMod val="50000"/>
                    <a:lumOff val="50000"/>
                  </a:schemeClr>
                </a:solidFill>
                <a:effectLst/>
              </a:defRPr>
            </a:lvl1pPr>
          </a:lstStyle>
          <a:p>
            <a:pPr>
              <a:defRPr/>
            </a:pPr>
            <a:r>
              <a:rPr lang="it-IT"/>
              <a:t> </a:t>
            </a:r>
            <a:fld id="{1B51151D-C6FE-4233-9AE5-2892DCD3FFC0}" type="slidenum">
              <a:rPr lang="it-IT"/>
              <a:pPr>
                <a:defRPr/>
              </a:pPr>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6"/>
          <p:cNvSpPr>
            <a:spLocks noGrp="1" noChangeArrowheads="1"/>
          </p:cNvSpPr>
          <p:nvPr>
            <p:ph type="sldNum" sz="quarter" idx="10"/>
          </p:nvPr>
        </p:nvSpPr>
        <p:spPr>
          <a:ln/>
        </p:spPr>
        <p:txBody>
          <a:bodyPr/>
          <a:lstStyle>
            <a:lvl1pPr>
              <a:defRPr/>
            </a:lvl1pPr>
          </a:lstStyle>
          <a:p>
            <a:pPr>
              <a:defRPr/>
            </a:pPr>
            <a:r>
              <a:rPr lang="it-IT"/>
              <a:t> </a:t>
            </a:r>
            <a:fld id="{89AADE8D-C127-4AD5-B8F5-7A9AAEDE8E95}" type="slidenum">
              <a:rPr lang="it-IT"/>
              <a:pPr>
                <a:defRPr/>
              </a:pPr>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663575" y="1511300"/>
            <a:ext cx="3968750" cy="4510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784725" y="1511300"/>
            <a:ext cx="3970338" cy="4510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6"/>
          <p:cNvSpPr>
            <a:spLocks noGrp="1" noChangeArrowheads="1"/>
          </p:cNvSpPr>
          <p:nvPr>
            <p:ph type="sldNum" sz="quarter" idx="10"/>
          </p:nvPr>
        </p:nvSpPr>
        <p:spPr>
          <a:ln/>
        </p:spPr>
        <p:txBody>
          <a:bodyPr/>
          <a:lstStyle>
            <a:lvl1pPr>
              <a:defRPr/>
            </a:lvl1pPr>
          </a:lstStyle>
          <a:p>
            <a:pPr>
              <a:defRPr/>
            </a:pPr>
            <a:r>
              <a:rPr lang="it-IT"/>
              <a:t> </a:t>
            </a:r>
            <a:fld id="{92750D75-0B5A-4340-83DA-6D1E33F4C592}" type="slidenum">
              <a:rPr lang="it-IT"/>
              <a:pPr>
                <a:defRPr/>
              </a:pPr>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6"/>
          <p:cNvSpPr>
            <a:spLocks noGrp="1" noChangeArrowheads="1"/>
          </p:cNvSpPr>
          <p:nvPr>
            <p:ph type="sldNum" sz="quarter" idx="10"/>
          </p:nvPr>
        </p:nvSpPr>
        <p:spPr/>
        <p:txBody>
          <a:bodyPr/>
          <a:lstStyle>
            <a:lvl1pPr>
              <a:defRPr/>
            </a:lvl1pPr>
          </a:lstStyle>
          <a:p>
            <a:pPr>
              <a:defRPr/>
            </a:pPr>
            <a:r>
              <a:rPr lang="it-IT"/>
              <a:t> </a:t>
            </a:r>
            <a:fld id="{98D9C2FC-604A-48B0-9FF9-CF73423C8E43}" type="slidenum">
              <a:rPr lang="it-IT"/>
              <a:pPr>
                <a:defRPr/>
              </a:pPr>
              <a:t>‹#›</a:t>
            </a:fld>
            <a:endParaRPr lang="it-IT"/>
          </a:p>
        </p:txBody>
      </p:sp>
      <p:sp>
        <p:nvSpPr>
          <p:cNvPr id="8"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6"/>
          <p:cNvSpPr>
            <a:spLocks noGrp="1" noChangeArrowheads="1"/>
          </p:cNvSpPr>
          <p:nvPr>
            <p:ph type="sldNum" sz="quarter" idx="10"/>
          </p:nvPr>
        </p:nvSpPr>
        <p:spPr>
          <a:ln/>
        </p:spPr>
        <p:txBody>
          <a:bodyPr/>
          <a:lstStyle>
            <a:lvl1pPr>
              <a:defRPr/>
            </a:lvl1pPr>
          </a:lstStyle>
          <a:p>
            <a:pPr>
              <a:defRPr/>
            </a:pPr>
            <a:r>
              <a:rPr lang="it-IT"/>
              <a:t> </a:t>
            </a:r>
            <a:fld id="{432D0BDA-4392-4A06-BD1D-283EBEAB65EE}" type="slidenum">
              <a:rPr lang="it-IT"/>
              <a:pPr>
                <a:defRPr/>
              </a:pPr>
              <a:t>‹#›</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6"/>
          <p:cNvSpPr>
            <a:spLocks noGrp="1" noChangeArrowheads="1"/>
          </p:cNvSpPr>
          <p:nvPr>
            <p:ph type="sldNum" sz="quarter" idx="10"/>
          </p:nvPr>
        </p:nvSpPr>
        <p:spPr/>
        <p:txBody>
          <a:bodyPr/>
          <a:lstStyle>
            <a:lvl1pPr>
              <a:defRPr/>
            </a:lvl1pPr>
          </a:lstStyle>
          <a:p>
            <a:pPr>
              <a:defRPr/>
            </a:pPr>
            <a:r>
              <a:rPr lang="it-IT"/>
              <a:t> </a:t>
            </a:r>
            <a:fld id="{4EEDBCC9-1BD1-4241-97AB-3CC7304C31B2}" type="slidenum">
              <a:rPr lang="it-IT"/>
              <a:pPr>
                <a:defRPr/>
              </a:pPr>
              <a:t>‹#›</a:t>
            </a:fld>
            <a:endParaRPr lang="it-IT"/>
          </a:p>
        </p:txBody>
      </p:sp>
      <p:sp>
        <p:nvSpPr>
          <p:cNvPr id="3"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6"/>
          <p:cNvSpPr>
            <a:spLocks noGrp="1" noChangeArrowheads="1"/>
          </p:cNvSpPr>
          <p:nvPr>
            <p:ph type="sldNum" sz="quarter" idx="10"/>
          </p:nvPr>
        </p:nvSpPr>
        <p:spPr/>
        <p:txBody>
          <a:bodyPr/>
          <a:lstStyle>
            <a:lvl1pPr>
              <a:defRPr/>
            </a:lvl1pPr>
          </a:lstStyle>
          <a:p>
            <a:pPr>
              <a:defRPr/>
            </a:pPr>
            <a:r>
              <a:rPr lang="it-IT"/>
              <a:t> </a:t>
            </a:r>
            <a:fld id="{94E9687A-25B3-4F42-A536-3F3AF592AA45}" type="slidenum">
              <a:rPr lang="it-IT"/>
              <a:pPr>
                <a:defRPr/>
              </a:pPr>
              <a:t>‹#›</a:t>
            </a:fld>
            <a:endParaRPr lang="it-IT"/>
          </a:p>
        </p:txBody>
      </p:sp>
      <p:sp>
        <p:nvSpPr>
          <p:cNvPr id="6"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6"/>
          <p:cNvSpPr>
            <a:spLocks noGrp="1" noChangeArrowheads="1"/>
          </p:cNvSpPr>
          <p:nvPr>
            <p:ph type="sldNum" sz="quarter" idx="10"/>
          </p:nvPr>
        </p:nvSpPr>
        <p:spPr/>
        <p:txBody>
          <a:bodyPr/>
          <a:lstStyle>
            <a:lvl1pPr>
              <a:defRPr/>
            </a:lvl1pPr>
          </a:lstStyle>
          <a:p>
            <a:pPr>
              <a:defRPr/>
            </a:pPr>
            <a:r>
              <a:rPr lang="it-IT"/>
              <a:t> </a:t>
            </a:r>
            <a:fld id="{FF8F9378-4866-4DC8-AF02-053B8F2B6BC7}" type="slidenum">
              <a:rPr lang="it-IT"/>
              <a:pPr>
                <a:defRPr/>
              </a:pPr>
              <a:t>‹#›</a:t>
            </a:fld>
            <a:endParaRPr lang="it-IT"/>
          </a:p>
        </p:txBody>
      </p:sp>
      <p:sp>
        <p:nvSpPr>
          <p:cNvPr id="6" name="Rectangle 84"/>
          <p:cNvSpPr>
            <a:spLocks noGrp="1" noChangeArrowheads="1"/>
          </p:cNvSpPr>
          <p:nvPr>
            <p:ph type="dt" sz="half" idx="11"/>
          </p:nvPr>
        </p:nvSpPr>
        <p:spPr>
          <a:xfrm>
            <a:off x="2987675" y="6353175"/>
            <a:ext cx="1655763" cy="244475"/>
          </a:xfrm>
          <a:prstGeom prst="rect">
            <a:avLst/>
          </a:prstGeom>
        </p:spPr>
        <p:txBody>
          <a:bodyPr/>
          <a:lstStyle>
            <a:lvl1pPr eaLnBrk="0" hangingPunct="0">
              <a:defRPr>
                <a:cs typeface="+mn-cs"/>
              </a:defRPr>
            </a:lvl1pPr>
          </a:lstStyle>
          <a:p>
            <a:pPr>
              <a:defRPr/>
            </a:pPr>
            <a:r>
              <a:rPr lang="it-IT"/>
              <a:t>Febbraio 2011</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a:outerShdw dist="107763" dir="2700000" algn="ctr" rotWithShape="0">
            <a:srgbClr val="000000"/>
          </a:outerShdw>
        </a:effectLst>
      </p:bgPr>
    </p:bg>
    <p:spTree>
      <p:nvGrpSpPr>
        <p:cNvPr id="1" name=""/>
        <p:cNvGrpSpPr/>
        <p:nvPr/>
      </p:nvGrpSpPr>
      <p:grpSpPr>
        <a:xfrm>
          <a:off x="0" y="0"/>
          <a:ext cx="0" cy="0"/>
          <a:chOff x="0" y="0"/>
          <a:chExt cx="0" cy="0"/>
        </a:xfrm>
      </p:grpSpPr>
      <p:sp>
        <p:nvSpPr>
          <p:cNvPr id="2094" name="Rectangle 46"/>
          <p:cNvSpPr>
            <a:spLocks noGrp="1" noChangeArrowheads="1"/>
          </p:cNvSpPr>
          <p:nvPr>
            <p:ph type="sldNum" sz="quarter" idx="4"/>
          </p:nvPr>
        </p:nvSpPr>
        <p:spPr bwMode="auto">
          <a:xfrm>
            <a:off x="8315325" y="19050"/>
            <a:ext cx="720725"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i="0">
                <a:solidFill>
                  <a:schemeClr val="bg2"/>
                </a:solidFill>
                <a:effectLst>
                  <a:outerShdw blurRad="38100" dist="38100" dir="2700000" algn="tl">
                    <a:srgbClr val="C0C0C0"/>
                  </a:outerShdw>
                </a:effectLst>
                <a:latin typeface="+mn-lt"/>
                <a:cs typeface="+mn-cs"/>
              </a:defRPr>
            </a:lvl1pPr>
          </a:lstStyle>
          <a:p>
            <a:pPr>
              <a:defRPr/>
            </a:pPr>
            <a:r>
              <a:rPr lang="it-IT"/>
              <a:t> </a:t>
            </a:r>
            <a:fld id="{B9F2FC4A-9504-400C-8789-0AA0C1F169E1}" type="slidenum">
              <a:rPr lang="it-IT"/>
              <a:pPr>
                <a:defRPr/>
              </a:pPr>
              <a:t>‹#›</a:t>
            </a:fld>
            <a:endParaRPr lang="it-IT"/>
          </a:p>
        </p:txBody>
      </p:sp>
      <p:sp>
        <p:nvSpPr>
          <p:cNvPr id="2106" name="Text Box 58"/>
          <p:cNvSpPr txBox="1">
            <a:spLocks noChangeArrowheads="1"/>
          </p:cNvSpPr>
          <p:nvPr/>
        </p:nvSpPr>
        <p:spPr bwMode="auto">
          <a:xfrm>
            <a:off x="7375525" y="-390525"/>
            <a:ext cx="184150" cy="519113"/>
          </a:xfrm>
          <a:prstGeom prst="rect">
            <a:avLst/>
          </a:prstGeom>
          <a:noFill/>
          <a:ln w="9525">
            <a:noFill/>
            <a:miter lim="800000"/>
            <a:headEnd/>
            <a:tailEnd/>
          </a:ln>
          <a:effectLst/>
        </p:spPr>
        <p:txBody>
          <a:bodyPr wrap="none">
            <a:spAutoFit/>
          </a:bodyPr>
          <a:lstStyle/>
          <a:p>
            <a:pPr eaLnBrk="0" hangingPunct="0">
              <a:defRPr/>
            </a:pPr>
            <a:endParaRPr lang="it-IT" sz="2800" i="0">
              <a:solidFill>
                <a:schemeClr val="tx1"/>
              </a:solidFill>
              <a:latin typeface="Times New Roman" pitchFamily="18" charset="0"/>
              <a:cs typeface="+mn-cs"/>
            </a:endParaRPr>
          </a:p>
        </p:txBody>
      </p:sp>
      <p:sp>
        <p:nvSpPr>
          <p:cNvPr id="2119" name="Rectangle 71"/>
          <p:cNvSpPr>
            <a:spLocks noChangeArrowheads="1"/>
          </p:cNvSpPr>
          <p:nvPr/>
        </p:nvSpPr>
        <p:spPr bwMode="auto">
          <a:xfrm>
            <a:off x="468313" y="6583363"/>
            <a:ext cx="942975" cy="274637"/>
          </a:xfrm>
          <a:prstGeom prst="rect">
            <a:avLst/>
          </a:prstGeom>
          <a:noFill/>
          <a:ln w="9525">
            <a:noFill/>
            <a:miter lim="800000"/>
            <a:headEnd/>
            <a:tailEnd/>
          </a:ln>
          <a:effectLst/>
        </p:spPr>
        <p:txBody>
          <a:bodyPr wrap="none">
            <a:spAutoFit/>
          </a:bodyPr>
          <a:lstStyle/>
          <a:p>
            <a:pPr eaLnBrk="0" hangingPunct="0">
              <a:defRPr/>
            </a:pPr>
            <a:fld id="{85FC63DE-05AA-43EF-BFED-16C2ABD1BF5D}" type="datetime1">
              <a:rPr lang="it-IT" sz="1200" i="0">
                <a:solidFill>
                  <a:srgbClr val="074290"/>
                </a:solidFill>
                <a:latin typeface="Arial" charset="0"/>
                <a:cs typeface="+mn-cs"/>
              </a:rPr>
              <a:pPr eaLnBrk="0" hangingPunct="0">
                <a:defRPr/>
              </a:pPr>
              <a:t>14/12/2012</a:t>
            </a:fld>
            <a:endParaRPr lang="it-IT" sz="1200" i="0">
              <a:solidFill>
                <a:srgbClr val="074290"/>
              </a:solidFill>
              <a:latin typeface="Arial" charset="0"/>
              <a:cs typeface="+mn-cs"/>
            </a:endParaRPr>
          </a:p>
        </p:txBody>
      </p:sp>
      <p:sp>
        <p:nvSpPr>
          <p:cNvPr id="1029" name="Rectangle 72"/>
          <p:cNvSpPr>
            <a:spLocks noGrp="1" noChangeArrowheads="1"/>
          </p:cNvSpPr>
          <p:nvPr>
            <p:ph type="body" idx="1"/>
          </p:nvPr>
        </p:nvSpPr>
        <p:spPr bwMode="auto">
          <a:xfrm>
            <a:off x="663575" y="1511300"/>
            <a:ext cx="8091488" cy="4510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Descrizione oggetto </a:t>
            </a:r>
          </a:p>
          <a:p>
            <a:pPr lvl="1"/>
            <a:r>
              <a:rPr lang="en-US" altLang="en-US" smtClean="0"/>
              <a:t>Dettaglio …</a:t>
            </a:r>
          </a:p>
          <a:p>
            <a:pPr lvl="2"/>
            <a:r>
              <a:rPr lang="en-US" altLang="en-US" smtClean="0"/>
              <a:t>Dettaglio …</a:t>
            </a:r>
          </a:p>
          <a:p>
            <a:pPr lvl="0"/>
            <a:endParaRPr lang="en-US" altLang="en-US" smtClean="0"/>
          </a:p>
          <a:p>
            <a:pPr lvl="0"/>
            <a:r>
              <a:rPr lang="en-US" altLang="en-US" smtClean="0"/>
              <a:t>…</a:t>
            </a:r>
          </a:p>
          <a:p>
            <a:pPr lvl="2"/>
            <a:endParaRPr lang="en-US" altLang="en-US" smtClean="0"/>
          </a:p>
          <a:p>
            <a:pPr lvl="0"/>
            <a:endParaRPr lang="en-US" altLang="en-US" smtClean="0"/>
          </a:p>
          <a:p>
            <a:pPr lvl="3"/>
            <a:endParaRPr lang="en-US" altLang="en-US" smtClean="0"/>
          </a:p>
        </p:txBody>
      </p:sp>
      <p:pic>
        <p:nvPicPr>
          <p:cNvPr id="1030" name="Picture 78" descr="Footer-giallo-v42"/>
          <p:cNvPicPr>
            <a:picLocks noChangeAspect="1" noChangeArrowheads="1"/>
          </p:cNvPicPr>
          <p:nvPr/>
        </p:nvPicPr>
        <p:blipFill>
          <a:blip r:embed="rId16"/>
          <a:srcRect l="19975" r="-1865" b="1030"/>
          <a:stretch>
            <a:fillRect/>
          </a:stretch>
        </p:blipFill>
        <p:spPr bwMode="auto">
          <a:xfrm>
            <a:off x="220663" y="6202363"/>
            <a:ext cx="9144000" cy="655637"/>
          </a:xfrm>
          <a:prstGeom prst="rect">
            <a:avLst/>
          </a:prstGeom>
          <a:noFill/>
          <a:ln w="9525">
            <a:noFill/>
            <a:miter lim="800000"/>
            <a:headEnd/>
            <a:tailEnd/>
          </a:ln>
        </p:spPr>
      </p:pic>
      <p:pic>
        <p:nvPicPr>
          <p:cNvPr id="1031" name="Picture 80" descr="Head-giallo-v42"/>
          <p:cNvPicPr>
            <a:picLocks noChangeAspect="1" noChangeArrowheads="1"/>
          </p:cNvPicPr>
          <p:nvPr/>
        </p:nvPicPr>
        <p:blipFill>
          <a:blip r:embed="rId17"/>
          <a:srcRect/>
          <a:stretch>
            <a:fillRect/>
          </a:stretch>
        </p:blipFill>
        <p:spPr bwMode="auto">
          <a:xfrm>
            <a:off x="0" y="0"/>
            <a:ext cx="6191250" cy="404813"/>
          </a:xfrm>
          <a:prstGeom prst="rect">
            <a:avLst/>
          </a:prstGeom>
          <a:noFill/>
          <a:ln w="9525">
            <a:noFill/>
            <a:miter lim="800000"/>
            <a:headEnd/>
            <a:tailEnd/>
          </a:ln>
        </p:spPr>
      </p:pic>
      <p:pic>
        <p:nvPicPr>
          <p:cNvPr id="1032" name="Picture 82" descr="bollino"/>
          <p:cNvPicPr>
            <a:picLocks noChangeAspect="1" noChangeArrowheads="1"/>
          </p:cNvPicPr>
          <p:nvPr/>
        </p:nvPicPr>
        <p:blipFill>
          <a:blip r:embed="rId18"/>
          <a:srcRect/>
          <a:stretch>
            <a:fillRect/>
          </a:stretch>
        </p:blipFill>
        <p:spPr bwMode="auto">
          <a:xfrm>
            <a:off x="122238" y="6289675"/>
            <a:ext cx="533400" cy="523875"/>
          </a:xfrm>
          <a:prstGeom prst="rect">
            <a:avLst/>
          </a:prstGeom>
          <a:noFill/>
          <a:ln w="9525">
            <a:noFill/>
            <a:miter lim="800000"/>
            <a:headEnd/>
            <a:tailEnd/>
          </a:ln>
        </p:spPr>
      </p:pic>
      <p:sp>
        <p:nvSpPr>
          <p:cNvPr id="1033" name="Rectangle 12"/>
          <p:cNvSpPr>
            <a:spLocks noGrp="1" noChangeArrowheads="1"/>
          </p:cNvSpPr>
          <p:nvPr>
            <p:ph type="title"/>
          </p:nvPr>
        </p:nvSpPr>
        <p:spPr bwMode="auto">
          <a:xfrm>
            <a:off x="71438" y="-200025"/>
            <a:ext cx="5940425" cy="6492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Fare clic per modificare stile</a:t>
            </a:r>
          </a:p>
        </p:txBody>
      </p:sp>
      <p:sp>
        <p:nvSpPr>
          <p:cNvPr id="2133" name="Text Box 85"/>
          <p:cNvSpPr txBox="1">
            <a:spLocks noChangeArrowheads="1"/>
          </p:cNvSpPr>
          <p:nvPr/>
        </p:nvSpPr>
        <p:spPr bwMode="auto">
          <a:xfrm>
            <a:off x="614363" y="6351588"/>
            <a:ext cx="4894262" cy="396875"/>
          </a:xfrm>
          <a:prstGeom prst="rect">
            <a:avLst/>
          </a:prstGeom>
          <a:noFill/>
          <a:ln w="9525">
            <a:noFill/>
            <a:miter lim="800000"/>
            <a:headEnd/>
            <a:tailEnd/>
          </a:ln>
          <a:effectLst/>
        </p:spPr>
        <p:txBody>
          <a:bodyPr>
            <a:spAutoFit/>
          </a:bodyPr>
          <a:lstStyle/>
          <a:p>
            <a:pPr eaLnBrk="0" hangingPunct="0">
              <a:defRPr/>
            </a:pPr>
            <a:endParaRPr lang="it-IT" sz="1000" i="0" dirty="0">
              <a:solidFill>
                <a:schemeClr val="bg2"/>
              </a:solidFill>
              <a:latin typeface="Arial" charset="0"/>
              <a:cs typeface="+mn-cs"/>
            </a:endParaRPr>
          </a:p>
          <a:p>
            <a:pPr eaLnBrk="0" hangingPunct="0">
              <a:defRPr/>
            </a:pPr>
            <a:r>
              <a:rPr lang="it-IT" sz="1000" i="0" dirty="0">
                <a:solidFill>
                  <a:schemeClr val="bg1">
                    <a:lumMod val="50000"/>
                  </a:schemeClr>
                </a:solidFill>
                <a:latin typeface="Arial" charset="0"/>
                <a:cs typeface="+mn-cs"/>
              </a:rPr>
              <a:t>RUO </a:t>
            </a:r>
            <a:r>
              <a:rPr lang="it-IT" sz="1000" i="0" dirty="0">
                <a:solidFill>
                  <a:schemeClr val="bg1">
                    <a:lumMod val="50000"/>
                  </a:schemeClr>
                </a:solidFill>
                <a:latin typeface="Arial" charset="0"/>
                <a:cs typeface="+mn-cs"/>
              </a:rPr>
              <a:t>– FSRU – Formazione Tecnico-Specialistica e Finanziata</a:t>
            </a:r>
            <a:endParaRPr lang="it-IT" sz="1000" dirty="0">
              <a:solidFill>
                <a:schemeClr val="bg1">
                  <a:lumMod val="50000"/>
                </a:schemeClr>
              </a:solidFill>
              <a:latin typeface="Arial" charset="0"/>
              <a:cs typeface="+mn-cs"/>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3" r:id="rId3"/>
    <p:sldLayoutId id="2147483662" r:id="rId4"/>
    <p:sldLayoutId id="2147483666" r:id="rId5"/>
    <p:sldLayoutId id="2147483661" r:id="rId6"/>
    <p:sldLayoutId id="2147483667" r:id="rId7"/>
    <p:sldLayoutId id="2147483668" r:id="rId8"/>
    <p:sldLayoutId id="2147483669" r:id="rId9"/>
    <p:sldLayoutId id="2147483670" r:id="rId10"/>
    <p:sldLayoutId id="2147483671" r:id="rId11"/>
    <p:sldLayoutId id="2147483672" r:id="rId12"/>
    <p:sldLayoutId id="2147483660" r:id="rId13"/>
    <p:sldLayoutId id="2147483659" r:id="rId14"/>
  </p:sldLayoutIdLst>
  <p:hf hdr="0" ftr="0" dt="0"/>
  <p:txStyles>
    <p:titleStyle>
      <a:lvl1pPr algn="l" rtl="0" eaLnBrk="0" fontAlgn="base" hangingPunct="0">
        <a:lnSpc>
          <a:spcPts val="3600"/>
        </a:lnSpc>
        <a:spcBef>
          <a:spcPct val="0"/>
        </a:spcBef>
        <a:spcAft>
          <a:spcPct val="0"/>
        </a:spcAft>
        <a:defRPr sz="4400" b="1">
          <a:solidFill>
            <a:srgbClr val="00529C"/>
          </a:solidFill>
          <a:latin typeface="+mj-lt"/>
          <a:ea typeface="+mj-ea"/>
          <a:cs typeface="+mj-cs"/>
        </a:defRPr>
      </a:lvl1pPr>
      <a:lvl2pPr algn="l" rtl="0" eaLnBrk="0" fontAlgn="base" hangingPunct="0">
        <a:lnSpc>
          <a:spcPts val="3600"/>
        </a:lnSpc>
        <a:spcBef>
          <a:spcPct val="0"/>
        </a:spcBef>
        <a:spcAft>
          <a:spcPct val="0"/>
        </a:spcAft>
        <a:defRPr sz="4400" b="1">
          <a:solidFill>
            <a:srgbClr val="00529C"/>
          </a:solidFill>
          <a:latin typeface="Arial" charset="0"/>
        </a:defRPr>
      </a:lvl2pPr>
      <a:lvl3pPr algn="l" rtl="0" eaLnBrk="0" fontAlgn="base" hangingPunct="0">
        <a:lnSpc>
          <a:spcPts val="3600"/>
        </a:lnSpc>
        <a:spcBef>
          <a:spcPct val="0"/>
        </a:spcBef>
        <a:spcAft>
          <a:spcPct val="0"/>
        </a:spcAft>
        <a:defRPr sz="4400" b="1">
          <a:solidFill>
            <a:srgbClr val="00529C"/>
          </a:solidFill>
          <a:latin typeface="Arial" charset="0"/>
        </a:defRPr>
      </a:lvl3pPr>
      <a:lvl4pPr algn="l" rtl="0" eaLnBrk="0" fontAlgn="base" hangingPunct="0">
        <a:lnSpc>
          <a:spcPts val="3600"/>
        </a:lnSpc>
        <a:spcBef>
          <a:spcPct val="0"/>
        </a:spcBef>
        <a:spcAft>
          <a:spcPct val="0"/>
        </a:spcAft>
        <a:defRPr sz="4400" b="1">
          <a:solidFill>
            <a:srgbClr val="00529C"/>
          </a:solidFill>
          <a:latin typeface="Arial" charset="0"/>
        </a:defRPr>
      </a:lvl4pPr>
      <a:lvl5pPr algn="l" rtl="0" eaLnBrk="0" fontAlgn="base" hangingPunct="0">
        <a:lnSpc>
          <a:spcPts val="3600"/>
        </a:lnSpc>
        <a:spcBef>
          <a:spcPct val="0"/>
        </a:spcBef>
        <a:spcAft>
          <a:spcPct val="0"/>
        </a:spcAft>
        <a:defRPr sz="4400" b="1">
          <a:solidFill>
            <a:srgbClr val="00529C"/>
          </a:solidFill>
          <a:latin typeface="Arial" charset="0"/>
        </a:defRPr>
      </a:lvl5pPr>
      <a:lvl6pPr marL="457200" algn="l" rtl="0" eaLnBrk="0" fontAlgn="base" hangingPunct="0">
        <a:lnSpc>
          <a:spcPts val="3600"/>
        </a:lnSpc>
        <a:spcBef>
          <a:spcPct val="0"/>
        </a:spcBef>
        <a:spcAft>
          <a:spcPct val="0"/>
        </a:spcAft>
        <a:defRPr b="1">
          <a:solidFill>
            <a:srgbClr val="00529C"/>
          </a:solidFill>
          <a:latin typeface="Arial" charset="0"/>
        </a:defRPr>
      </a:lvl6pPr>
      <a:lvl7pPr marL="914400" algn="l" rtl="0" eaLnBrk="0" fontAlgn="base" hangingPunct="0">
        <a:lnSpc>
          <a:spcPts val="3600"/>
        </a:lnSpc>
        <a:spcBef>
          <a:spcPct val="0"/>
        </a:spcBef>
        <a:spcAft>
          <a:spcPct val="0"/>
        </a:spcAft>
        <a:defRPr b="1">
          <a:solidFill>
            <a:srgbClr val="00529C"/>
          </a:solidFill>
          <a:latin typeface="Arial" charset="0"/>
        </a:defRPr>
      </a:lvl7pPr>
      <a:lvl8pPr marL="1371600" algn="l" rtl="0" eaLnBrk="0" fontAlgn="base" hangingPunct="0">
        <a:lnSpc>
          <a:spcPts val="3600"/>
        </a:lnSpc>
        <a:spcBef>
          <a:spcPct val="0"/>
        </a:spcBef>
        <a:spcAft>
          <a:spcPct val="0"/>
        </a:spcAft>
        <a:defRPr b="1">
          <a:solidFill>
            <a:srgbClr val="00529C"/>
          </a:solidFill>
          <a:latin typeface="Arial" charset="0"/>
        </a:defRPr>
      </a:lvl8pPr>
      <a:lvl9pPr marL="1828800" algn="l" rtl="0" eaLnBrk="0" fontAlgn="base" hangingPunct="0">
        <a:lnSpc>
          <a:spcPts val="3600"/>
        </a:lnSpc>
        <a:spcBef>
          <a:spcPct val="0"/>
        </a:spcBef>
        <a:spcAft>
          <a:spcPct val="0"/>
        </a:spcAft>
        <a:defRPr b="1">
          <a:solidFill>
            <a:srgbClr val="00529C"/>
          </a:solidFill>
          <a:latin typeface="Arial" charset="0"/>
        </a:defRPr>
      </a:lvl9pPr>
    </p:titleStyle>
    <p:bodyStyle>
      <a:lvl1pPr marL="387350" indent="-387350" algn="l" rtl="0" eaLnBrk="0" fontAlgn="base" hangingPunct="0">
        <a:lnSpc>
          <a:spcPts val="3000"/>
        </a:lnSpc>
        <a:spcBef>
          <a:spcPct val="20000"/>
        </a:spcBef>
        <a:spcAft>
          <a:spcPct val="0"/>
        </a:spcAft>
        <a:buBlip>
          <a:blip r:embed="rId19"/>
        </a:buBlip>
        <a:defRPr sz="3200">
          <a:solidFill>
            <a:srgbClr val="00529E"/>
          </a:solidFill>
          <a:latin typeface="+mn-lt"/>
          <a:ea typeface="+mn-ea"/>
          <a:cs typeface="+mn-cs"/>
        </a:defRPr>
      </a:lvl1pPr>
      <a:lvl2pPr marL="952500" indent="-374650" algn="l" rtl="0" eaLnBrk="0" fontAlgn="base" hangingPunct="0">
        <a:lnSpc>
          <a:spcPts val="3000"/>
        </a:lnSpc>
        <a:spcBef>
          <a:spcPct val="20000"/>
        </a:spcBef>
        <a:spcAft>
          <a:spcPct val="0"/>
        </a:spcAft>
        <a:buSzPct val="80000"/>
        <a:buFont typeface="Wingdings" pitchFamily="2" charset="2"/>
        <a:buChar char="q"/>
        <a:defRPr kumimoji="1" sz="2800">
          <a:solidFill>
            <a:srgbClr val="00529E"/>
          </a:solidFill>
          <a:latin typeface="+mn-lt"/>
        </a:defRPr>
      </a:lvl2pPr>
      <a:lvl3pPr marL="1428750" indent="-285750" algn="l" rtl="0" eaLnBrk="0" fontAlgn="base" hangingPunct="0">
        <a:lnSpc>
          <a:spcPts val="3000"/>
        </a:lnSpc>
        <a:spcBef>
          <a:spcPct val="20000"/>
        </a:spcBef>
        <a:spcAft>
          <a:spcPct val="0"/>
        </a:spcAft>
        <a:buFont typeface="Wingdings" pitchFamily="2" charset="2"/>
        <a:buChar char="§"/>
        <a:defRPr kumimoji="1" sz="2400">
          <a:solidFill>
            <a:srgbClr val="00529E"/>
          </a:solidFill>
          <a:latin typeface="+mn-lt"/>
        </a:defRPr>
      </a:lvl3pPr>
      <a:lvl4pPr marL="1619250" indent="-247650" algn="l" rtl="0" eaLnBrk="0" fontAlgn="base" hangingPunct="0">
        <a:lnSpc>
          <a:spcPts val="3000"/>
        </a:lnSpc>
        <a:spcBef>
          <a:spcPct val="20000"/>
        </a:spcBef>
        <a:spcAft>
          <a:spcPct val="0"/>
        </a:spcAft>
        <a:buChar char="–"/>
        <a:defRPr kumimoji="1" sz="1600">
          <a:solidFill>
            <a:schemeClr val="hlink"/>
          </a:solidFill>
          <a:latin typeface="+mn-lt"/>
        </a:defRPr>
      </a:lvl4pPr>
      <a:lvl5pPr marL="2401888" indent="-306388" algn="l" rtl="0" eaLnBrk="0" fontAlgn="base" hangingPunct="0">
        <a:lnSpc>
          <a:spcPts val="3100"/>
        </a:lnSpc>
        <a:spcBef>
          <a:spcPct val="20000"/>
        </a:spcBef>
        <a:spcAft>
          <a:spcPct val="0"/>
        </a:spcAft>
        <a:buBlip>
          <a:blip r:embed="rId20"/>
        </a:buBlip>
        <a:defRPr kumimoji="1" sz="2000">
          <a:solidFill>
            <a:srgbClr val="1C3CA6"/>
          </a:solidFill>
          <a:latin typeface="+mn-lt"/>
        </a:defRPr>
      </a:lvl5pPr>
      <a:lvl6pPr marL="2859088" indent="-306388" algn="l" rtl="0" eaLnBrk="0" fontAlgn="base" hangingPunct="0">
        <a:lnSpc>
          <a:spcPts val="3100"/>
        </a:lnSpc>
        <a:spcBef>
          <a:spcPct val="20000"/>
        </a:spcBef>
        <a:spcAft>
          <a:spcPct val="0"/>
        </a:spcAft>
        <a:buBlip>
          <a:blip r:embed="rId20"/>
        </a:buBlip>
        <a:defRPr kumimoji="1">
          <a:solidFill>
            <a:srgbClr val="1C3CA6"/>
          </a:solidFill>
          <a:latin typeface="+mn-lt"/>
        </a:defRPr>
      </a:lvl6pPr>
      <a:lvl7pPr marL="3316288" indent="-306388" algn="l" rtl="0" eaLnBrk="0" fontAlgn="base" hangingPunct="0">
        <a:lnSpc>
          <a:spcPts val="3100"/>
        </a:lnSpc>
        <a:spcBef>
          <a:spcPct val="20000"/>
        </a:spcBef>
        <a:spcAft>
          <a:spcPct val="0"/>
        </a:spcAft>
        <a:buBlip>
          <a:blip r:embed="rId20"/>
        </a:buBlip>
        <a:defRPr kumimoji="1">
          <a:solidFill>
            <a:srgbClr val="1C3CA6"/>
          </a:solidFill>
          <a:latin typeface="+mn-lt"/>
        </a:defRPr>
      </a:lvl7pPr>
      <a:lvl8pPr marL="3773488" indent="-306388" algn="l" rtl="0" eaLnBrk="0" fontAlgn="base" hangingPunct="0">
        <a:lnSpc>
          <a:spcPts val="3100"/>
        </a:lnSpc>
        <a:spcBef>
          <a:spcPct val="20000"/>
        </a:spcBef>
        <a:spcAft>
          <a:spcPct val="0"/>
        </a:spcAft>
        <a:buBlip>
          <a:blip r:embed="rId20"/>
        </a:buBlip>
        <a:defRPr kumimoji="1">
          <a:solidFill>
            <a:srgbClr val="1C3CA6"/>
          </a:solidFill>
          <a:latin typeface="+mn-lt"/>
        </a:defRPr>
      </a:lvl8pPr>
      <a:lvl9pPr marL="4230688" indent="-306388" algn="l" rtl="0" eaLnBrk="0" fontAlgn="base" hangingPunct="0">
        <a:lnSpc>
          <a:spcPts val="3100"/>
        </a:lnSpc>
        <a:spcBef>
          <a:spcPct val="20000"/>
        </a:spcBef>
        <a:spcAft>
          <a:spcPct val="0"/>
        </a:spcAft>
        <a:buBlip>
          <a:blip r:embed="rId20"/>
        </a:buBlip>
        <a:defRPr kumimoji="1">
          <a:solidFill>
            <a:srgbClr val="1C3CA6"/>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4.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image" Target="../media/image1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png"/><Relationship Id="rId1" Type="http://schemas.openxmlformats.org/officeDocument/2006/relationships/slideLayout" Target="../slideLayouts/slideLayout14.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323850" y="2741613"/>
            <a:ext cx="184150" cy="706437"/>
          </a:xfrm>
          <a:prstGeom prst="rect">
            <a:avLst/>
          </a:prstGeom>
          <a:noFill/>
        </p:spPr>
        <p:txBody>
          <a:bodyPr wrap="none">
            <a:spAutoFit/>
          </a:bodyPr>
          <a:lstStyle/>
          <a:p>
            <a:pPr>
              <a:defRPr/>
            </a:pPr>
            <a:endParaRPr lang="it-IT" sz="4000" b="1" i="0" dirty="0">
              <a:solidFill>
                <a:srgbClr val="002060"/>
              </a:solidFill>
              <a:latin typeface="+mn-lt"/>
              <a:cs typeface="+mn-cs"/>
            </a:endParaRPr>
          </a:p>
        </p:txBody>
      </p:sp>
      <p:cxnSp>
        <p:nvCxnSpPr>
          <p:cNvPr id="13" name="Connettore 1 12"/>
          <p:cNvCxnSpPr/>
          <p:nvPr/>
        </p:nvCxnSpPr>
        <p:spPr bwMode="auto">
          <a:xfrm>
            <a:off x="0" y="3646488"/>
            <a:ext cx="6786563" cy="1587"/>
          </a:xfrm>
          <a:prstGeom prst="line">
            <a:avLst/>
          </a:prstGeom>
          <a:noFill/>
          <a:ln w="9525" cap="flat" cmpd="sng" algn="ctr">
            <a:solidFill>
              <a:schemeClr val="bg1">
                <a:lumMod val="65000"/>
              </a:schemeClr>
            </a:solidFill>
            <a:prstDash val="sysDot"/>
            <a:round/>
            <a:headEnd type="none" w="med" len="med"/>
            <a:tailEnd type="none" w="med" len="med"/>
          </a:ln>
          <a:effectLst/>
        </p:spPr>
      </p:cxnSp>
      <p:sp>
        <p:nvSpPr>
          <p:cNvPr id="15" name="CasellaDiTesto 14"/>
          <p:cNvSpPr txBox="1"/>
          <p:nvPr/>
        </p:nvSpPr>
        <p:spPr>
          <a:xfrm>
            <a:off x="142875" y="2000250"/>
            <a:ext cx="5445125" cy="1570038"/>
          </a:xfrm>
          <a:prstGeom prst="rect">
            <a:avLst/>
          </a:prstGeom>
          <a:noFill/>
        </p:spPr>
        <p:txBody>
          <a:bodyPr wrap="none">
            <a:spAutoFit/>
          </a:bodyPr>
          <a:lstStyle/>
          <a:p>
            <a:pPr>
              <a:defRPr/>
            </a:pPr>
            <a:r>
              <a:rPr lang="it-IT" sz="2400" b="1" i="0" dirty="0">
                <a:solidFill>
                  <a:srgbClr val="00529C"/>
                </a:solidFill>
                <a:latin typeface="Arial Black" pitchFamily="34" charset="0"/>
                <a:ea typeface="+mj-ea"/>
                <a:cs typeface="+mj-cs"/>
              </a:rPr>
              <a:t>L’eLearning </a:t>
            </a:r>
          </a:p>
          <a:p>
            <a:pPr>
              <a:defRPr/>
            </a:pPr>
            <a:r>
              <a:rPr lang="it-IT" sz="2400" b="1" i="0" dirty="0">
                <a:solidFill>
                  <a:srgbClr val="00529C"/>
                </a:solidFill>
                <a:latin typeface="Arial Black" pitchFamily="34" charset="0"/>
                <a:ea typeface="+mj-ea"/>
                <a:cs typeface="+mj-cs"/>
              </a:rPr>
              <a:t>nell’Accordo Stato – Regioni </a:t>
            </a:r>
          </a:p>
          <a:p>
            <a:pPr>
              <a:defRPr/>
            </a:pPr>
            <a:r>
              <a:rPr lang="it-IT" sz="2400" b="1" i="0" dirty="0">
                <a:solidFill>
                  <a:srgbClr val="00529C"/>
                </a:solidFill>
                <a:latin typeface="Arial Black" pitchFamily="34" charset="0"/>
                <a:ea typeface="+mj-ea"/>
                <a:cs typeface="+mj-cs"/>
              </a:rPr>
              <a:t>per la formazione dei lavoratori</a:t>
            </a:r>
          </a:p>
          <a:p>
            <a:pPr>
              <a:defRPr/>
            </a:pPr>
            <a:r>
              <a:rPr lang="it-IT" sz="2400" b="1" i="0" dirty="0">
                <a:solidFill>
                  <a:srgbClr val="00529C"/>
                </a:solidFill>
                <a:latin typeface="Arial Black" pitchFamily="34" charset="0"/>
                <a:ea typeface="+mj-ea"/>
                <a:cs typeface="+mj-cs"/>
              </a:rPr>
              <a:t>(21 dicembre 2011)</a:t>
            </a:r>
          </a:p>
        </p:txBody>
      </p:sp>
      <p:pic>
        <p:nvPicPr>
          <p:cNvPr id="18436" name="Picture 2"/>
          <p:cNvPicPr>
            <a:picLocks noChangeAspect="1" noChangeArrowheads="1"/>
          </p:cNvPicPr>
          <p:nvPr/>
        </p:nvPicPr>
        <p:blipFill>
          <a:blip r:embed="rId3"/>
          <a:srcRect/>
          <a:stretch>
            <a:fillRect/>
          </a:stretch>
        </p:blipFill>
        <p:spPr bwMode="auto">
          <a:xfrm>
            <a:off x="5500688" y="1928813"/>
            <a:ext cx="2700337"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6BE9D292-334D-4F10-AA0D-1AC06765F985}" type="slidenum">
              <a:rPr lang="it-IT" smtClean="0"/>
              <a:pPr>
                <a:defRPr/>
              </a:pPr>
              <a:t>10</a:t>
            </a:fld>
            <a:endParaRPr lang="it-IT"/>
          </a:p>
        </p:txBody>
      </p:sp>
      <p:sp>
        <p:nvSpPr>
          <p:cNvPr id="28674" name="Rettangolo 3"/>
          <p:cNvSpPr>
            <a:spLocks noChangeArrowheads="1"/>
          </p:cNvSpPr>
          <p:nvPr/>
        </p:nvSpPr>
        <p:spPr bwMode="auto">
          <a:xfrm>
            <a:off x="0" y="0"/>
            <a:ext cx="863600" cy="338138"/>
          </a:xfrm>
          <a:prstGeom prst="rect">
            <a:avLst/>
          </a:prstGeom>
          <a:noFill/>
          <a:ln w="9525">
            <a:noFill/>
            <a:miter lim="800000"/>
            <a:headEnd/>
            <a:tailEnd/>
          </a:ln>
        </p:spPr>
        <p:txBody>
          <a:bodyPr wrap="none">
            <a:spAutoFit/>
          </a:bodyPr>
          <a:lstStyle/>
          <a:p>
            <a:r>
              <a:rPr lang="it-IT" b="1" i="0">
                <a:solidFill>
                  <a:srgbClr val="00529C"/>
                </a:solidFill>
              </a:rPr>
              <a:t>Materiali</a:t>
            </a:r>
            <a:endParaRPr lang="it-IT"/>
          </a:p>
        </p:txBody>
      </p:sp>
      <p:sp>
        <p:nvSpPr>
          <p:cNvPr id="28675" name="CasellaDiTesto 4"/>
          <p:cNvSpPr txBox="1">
            <a:spLocks noChangeArrowheads="1"/>
          </p:cNvSpPr>
          <p:nvPr/>
        </p:nvSpPr>
        <p:spPr bwMode="auto">
          <a:xfrm>
            <a:off x="3286125" y="642938"/>
            <a:ext cx="5429250" cy="2192337"/>
          </a:xfrm>
          <a:prstGeom prst="rect">
            <a:avLst/>
          </a:prstGeom>
          <a:noFill/>
          <a:ln w="9525">
            <a:noFill/>
            <a:miter lim="800000"/>
            <a:headEnd/>
            <a:tailEnd/>
          </a:ln>
        </p:spPr>
        <p:txBody>
          <a:bodyPr>
            <a:spAutoFit/>
          </a:bodyPr>
          <a:lstStyle/>
          <a:p>
            <a:pPr>
              <a:lnSpc>
                <a:spcPct val="150000"/>
              </a:lnSpc>
            </a:pPr>
            <a:r>
              <a:rPr lang="it-IT" sz="1300">
                <a:solidFill>
                  <a:srgbClr val="00529C"/>
                </a:solidFill>
                <a:latin typeface="Calibri" pitchFamily="34" charset="0"/>
              </a:rPr>
              <a:t>“Il linguaggio deve essere chiaro e adeguato ai destinatari. </a:t>
            </a:r>
          </a:p>
          <a:p>
            <a:pPr>
              <a:lnSpc>
                <a:spcPct val="150000"/>
              </a:lnSpc>
            </a:pPr>
            <a:r>
              <a:rPr lang="it-IT" sz="1300">
                <a:solidFill>
                  <a:srgbClr val="00529C"/>
                </a:solidFill>
                <a:latin typeface="Calibri" pitchFamily="34" charset="0"/>
              </a:rPr>
              <a:t>Deve essere garantita la possibilità di ripetere parti del  percorso formativo </a:t>
            </a:r>
          </a:p>
          <a:p>
            <a:pPr>
              <a:lnSpc>
                <a:spcPct val="150000"/>
              </a:lnSpc>
            </a:pPr>
            <a:r>
              <a:rPr lang="it-IT" sz="1300">
                <a:solidFill>
                  <a:srgbClr val="00529C"/>
                </a:solidFill>
                <a:latin typeface="Calibri" pitchFamily="34" charset="0"/>
              </a:rPr>
              <a:t> secondo gli  obiettivi formativi,  purché rimanga traccia di tali ripetizioni </a:t>
            </a:r>
          </a:p>
          <a:p>
            <a:pPr>
              <a:lnSpc>
                <a:spcPct val="150000"/>
              </a:lnSpc>
            </a:pPr>
            <a:r>
              <a:rPr lang="it-IT" sz="1300">
                <a:solidFill>
                  <a:srgbClr val="00529C"/>
                </a:solidFill>
                <a:latin typeface="Calibri" pitchFamily="34" charset="0"/>
              </a:rPr>
              <a:t>in modo da tenerne conto  in  sede  di  valutazione finale</a:t>
            </a:r>
          </a:p>
          <a:p>
            <a:pPr>
              <a:lnSpc>
                <a:spcPct val="150000"/>
              </a:lnSpc>
            </a:pPr>
            <a:r>
              <a:rPr lang="it-IT" sz="1300">
                <a:solidFill>
                  <a:srgbClr val="00529C"/>
                </a:solidFill>
                <a:latin typeface="Calibri" pitchFamily="34" charset="0"/>
              </a:rPr>
              <a:t>e di effettuare stampe del materiale utilizzato per le attività formative.  </a:t>
            </a:r>
          </a:p>
          <a:p>
            <a:pPr>
              <a:lnSpc>
                <a:spcPct val="150000"/>
              </a:lnSpc>
            </a:pPr>
            <a:r>
              <a:rPr lang="it-IT" sz="1300">
                <a:solidFill>
                  <a:srgbClr val="00529C"/>
                </a:solidFill>
                <a:latin typeface="Calibri" pitchFamily="34" charset="0"/>
              </a:rPr>
              <a:t>L'accesso ai contenuti successivi deve avvenire secondo un percorso </a:t>
            </a:r>
          </a:p>
          <a:p>
            <a:pPr>
              <a:lnSpc>
                <a:spcPct val="150000"/>
              </a:lnSpc>
            </a:pPr>
            <a:r>
              <a:rPr lang="it-IT" sz="1300">
                <a:solidFill>
                  <a:srgbClr val="00529C"/>
                </a:solidFill>
                <a:latin typeface="Calibri" pitchFamily="34" charset="0"/>
              </a:rPr>
              <a:t>obbligato (che non consenta di evitare una  parte del percorso). “</a:t>
            </a:r>
          </a:p>
        </p:txBody>
      </p:sp>
      <p:pic>
        <p:nvPicPr>
          <p:cNvPr id="28676" name="Picture 2"/>
          <p:cNvPicPr>
            <a:picLocks noChangeAspect="1" noChangeArrowheads="1"/>
          </p:cNvPicPr>
          <p:nvPr/>
        </p:nvPicPr>
        <p:blipFill>
          <a:blip r:embed="rId2"/>
          <a:srcRect/>
          <a:stretch>
            <a:fillRect/>
          </a:stretch>
        </p:blipFill>
        <p:spPr bwMode="auto">
          <a:xfrm>
            <a:off x="7358063" y="428625"/>
            <a:ext cx="722312" cy="477838"/>
          </a:xfrm>
          <a:prstGeom prst="rect">
            <a:avLst/>
          </a:prstGeom>
          <a:noFill/>
          <a:ln w="9525">
            <a:noFill/>
            <a:miter lim="800000"/>
            <a:headEnd/>
            <a:tailEnd/>
          </a:ln>
        </p:spPr>
      </p:pic>
      <p:pic>
        <p:nvPicPr>
          <p:cNvPr id="28677" name="Picture 3"/>
          <p:cNvPicPr>
            <a:picLocks noChangeAspect="1" noChangeArrowheads="1"/>
          </p:cNvPicPr>
          <p:nvPr/>
        </p:nvPicPr>
        <p:blipFill>
          <a:blip r:embed="rId3"/>
          <a:srcRect/>
          <a:stretch>
            <a:fillRect/>
          </a:stretch>
        </p:blipFill>
        <p:spPr bwMode="auto">
          <a:xfrm>
            <a:off x="285750" y="3214688"/>
            <a:ext cx="2786063" cy="1150937"/>
          </a:xfrm>
          <a:prstGeom prst="rect">
            <a:avLst/>
          </a:prstGeom>
          <a:noFill/>
          <a:ln w="9525">
            <a:noFill/>
            <a:miter lim="800000"/>
            <a:headEnd/>
            <a:tailEnd/>
          </a:ln>
        </p:spPr>
      </p:pic>
      <p:sp>
        <p:nvSpPr>
          <p:cNvPr id="8" name="CasellaDiTesto 7"/>
          <p:cNvSpPr txBox="1"/>
          <p:nvPr/>
        </p:nvSpPr>
        <p:spPr>
          <a:xfrm>
            <a:off x="3143250" y="3143250"/>
            <a:ext cx="5929313" cy="3392488"/>
          </a:xfrm>
          <a:prstGeom prst="rect">
            <a:avLst/>
          </a:prstGeom>
          <a:noFill/>
        </p:spPr>
        <p:txBody>
          <a:bodyPr>
            <a:spAutoFit/>
          </a:bodyPr>
          <a:lstStyle/>
          <a:p>
            <a:pPr marL="85725" indent="-85725">
              <a:lnSpc>
                <a:spcPct val="150000"/>
              </a:lnSpc>
              <a:buFont typeface="Arial" pitchFamily="34" charset="0"/>
              <a:buChar char="•"/>
              <a:defRPr/>
            </a:pPr>
            <a:r>
              <a:rPr lang="it-IT" sz="1300" i="0" dirty="0">
                <a:solidFill>
                  <a:srgbClr val="00529C"/>
                </a:solidFill>
                <a:latin typeface="Calibri" pitchFamily="34" charset="0"/>
              </a:rPr>
              <a:t> Il corso è stato progettato utilizzando </a:t>
            </a:r>
            <a:r>
              <a:rPr lang="it-IT" sz="1300" b="1" i="0" dirty="0">
                <a:solidFill>
                  <a:srgbClr val="00529C"/>
                </a:solidFill>
                <a:latin typeface="Calibri" pitchFamily="34" charset="0"/>
              </a:rPr>
              <a:t>un linguaggio semplice e chiaro, privo di tecnicismi  </a:t>
            </a:r>
            <a:r>
              <a:rPr lang="it-IT" sz="1300" i="0" dirty="0">
                <a:solidFill>
                  <a:srgbClr val="00529C"/>
                </a:solidFill>
                <a:latin typeface="Calibri" pitchFamily="34" charset="0"/>
              </a:rPr>
              <a:t>al fine di renderlo facilmente accessibile all’intero target .</a:t>
            </a:r>
          </a:p>
          <a:p>
            <a:pPr marL="85725" indent="-85725">
              <a:lnSpc>
                <a:spcPct val="150000"/>
              </a:lnSpc>
              <a:buFont typeface="Arial" pitchFamily="34" charset="0"/>
              <a:buChar char="•"/>
              <a:defRPr/>
            </a:pPr>
            <a:r>
              <a:rPr lang="it-IT" sz="1300" i="0" dirty="0">
                <a:solidFill>
                  <a:srgbClr val="00529C"/>
                </a:solidFill>
                <a:latin typeface="Calibri" pitchFamily="34" charset="0"/>
              </a:rPr>
              <a:t>Il corso consente la possibilità di </a:t>
            </a:r>
            <a:r>
              <a:rPr lang="it-IT" sz="1300" b="1" i="0" dirty="0">
                <a:solidFill>
                  <a:srgbClr val="00529C"/>
                </a:solidFill>
                <a:latin typeface="Calibri" pitchFamily="34" charset="0"/>
              </a:rPr>
              <a:t>accedere a sezioni già fruite mantenendo traccia della durata e del numero complessivo di questi accessi</a:t>
            </a:r>
            <a:r>
              <a:rPr lang="it-IT" sz="1300" i="0" dirty="0">
                <a:solidFill>
                  <a:srgbClr val="00529C"/>
                </a:solidFill>
                <a:latin typeface="Calibri" pitchFamily="34" charset="0"/>
              </a:rPr>
              <a:t> aggiuntivi rispetto al primo.</a:t>
            </a:r>
          </a:p>
          <a:p>
            <a:pPr marL="85725" indent="-85725">
              <a:lnSpc>
                <a:spcPct val="150000"/>
              </a:lnSpc>
              <a:buFont typeface="Arial" pitchFamily="34" charset="0"/>
              <a:buChar char="•"/>
              <a:defRPr/>
            </a:pPr>
            <a:r>
              <a:rPr lang="it-IT" sz="1300" i="0" dirty="0">
                <a:solidFill>
                  <a:srgbClr val="00529C"/>
                </a:solidFill>
                <a:latin typeface="Calibri" pitchFamily="34" charset="0"/>
              </a:rPr>
              <a:t>E’ possibile </a:t>
            </a:r>
            <a:r>
              <a:rPr lang="it-IT" sz="1300" b="1" i="0" dirty="0">
                <a:solidFill>
                  <a:srgbClr val="00529C"/>
                </a:solidFill>
                <a:latin typeface="Calibri" pitchFamily="34" charset="0"/>
              </a:rPr>
              <a:t>stampare</a:t>
            </a:r>
            <a:r>
              <a:rPr lang="it-IT" sz="1300" i="0" dirty="0">
                <a:solidFill>
                  <a:srgbClr val="00529C"/>
                </a:solidFill>
                <a:latin typeface="Calibri" pitchFamily="34" charset="0"/>
              </a:rPr>
              <a:t> l’intero corso attraverso un semplice click sul pulsante “Stampa” incluso nell’interfaccia del corso.</a:t>
            </a:r>
          </a:p>
          <a:p>
            <a:pPr marL="85725" indent="-85725">
              <a:lnSpc>
                <a:spcPct val="150000"/>
              </a:lnSpc>
              <a:buFont typeface="Arial" pitchFamily="34" charset="0"/>
              <a:buChar char="•"/>
              <a:defRPr/>
            </a:pPr>
            <a:r>
              <a:rPr lang="it-IT" sz="1300" i="0" dirty="0">
                <a:solidFill>
                  <a:srgbClr val="00529C"/>
                </a:solidFill>
                <a:latin typeface="Calibri" pitchFamily="34" charset="0"/>
              </a:rPr>
              <a:t> La </a:t>
            </a:r>
            <a:r>
              <a:rPr lang="it-IT" sz="1300" b="1" i="0" dirty="0">
                <a:solidFill>
                  <a:srgbClr val="00529C"/>
                </a:solidFill>
                <a:latin typeface="Calibri" pitchFamily="34" charset="0"/>
              </a:rPr>
              <a:t>fruizione del corso è “obbligata”</a:t>
            </a:r>
            <a:r>
              <a:rPr lang="it-IT" sz="1300" i="0" dirty="0">
                <a:solidFill>
                  <a:srgbClr val="00529C"/>
                </a:solidFill>
                <a:latin typeface="Calibri" pitchFamily="34" charset="0"/>
              </a:rPr>
              <a:t>: per procedere nella fruizione  dell’intero corso è necessario aver completato  la fruizione di tutti gli argomenti  nella sequenza  prevista dal programma del corso</a:t>
            </a:r>
          </a:p>
          <a:p>
            <a:pPr>
              <a:lnSpc>
                <a:spcPct val="150000"/>
              </a:lnSpc>
              <a:defRPr/>
            </a:pPr>
            <a:endParaRPr lang="it-IT" sz="1300" i="0" dirty="0">
              <a:solidFill>
                <a:srgbClr val="00529C"/>
              </a:solidFill>
              <a:latin typeface="Calibri" pitchFamily="34" charset="0"/>
            </a:endParaRPr>
          </a:p>
        </p:txBody>
      </p:sp>
      <p:pic>
        <p:nvPicPr>
          <p:cNvPr id="28679" name="Picture 2"/>
          <p:cNvPicPr>
            <a:picLocks noChangeAspect="1" noChangeArrowheads="1"/>
          </p:cNvPicPr>
          <p:nvPr/>
        </p:nvPicPr>
        <p:blipFill>
          <a:blip r:embed="rId4"/>
          <a:srcRect/>
          <a:stretch>
            <a:fillRect/>
          </a:stretch>
        </p:blipFill>
        <p:spPr bwMode="auto">
          <a:xfrm>
            <a:off x="285750" y="785813"/>
            <a:ext cx="2840038"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numero diapositiva 14"/>
          <p:cNvSpPr>
            <a:spLocks noGrp="1"/>
          </p:cNvSpPr>
          <p:nvPr>
            <p:ph type="sldNum" sz="quarter" idx="10"/>
          </p:nvPr>
        </p:nvSpPr>
        <p:spPr>
          <a:xfrm>
            <a:off x="3424238" y="1071563"/>
            <a:ext cx="720725" cy="457200"/>
          </a:xfrm>
        </p:spPr>
        <p:txBody>
          <a:bodyPr/>
          <a:lstStyle/>
          <a:p>
            <a:pPr>
              <a:defRPr/>
            </a:pPr>
            <a:r>
              <a:rPr lang="it-IT" dirty="0" smtClean="0"/>
              <a:t> </a:t>
            </a:r>
            <a:endParaRPr lang="it-IT" dirty="0"/>
          </a:p>
        </p:txBody>
      </p:sp>
      <p:sp>
        <p:nvSpPr>
          <p:cNvPr id="16" name="Segnaposto numero diapositiva 3"/>
          <p:cNvSpPr txBox="1">
            <a:spLocks/>
          </p:cNvSpPr>
          <p:nvPr/>
        </p:nvSpPr>
        <p:spPr bwMode="auto">
          <a:xfrm>
            <a:off x="8315325" y="19050"/>
            <a:ext cx="720725" cy="457200"/>
          </a:xfrm>
          <a:prstGeom prst="rect">
            <a:avLst/>
          </a:prstGeom>
          <a:noFill/>
          <a:ln w="9525">
            <a:noFill/>
            <a:miter lim="800000"/>
            <a:headEnd/>
            <a:tailEnd/>
          </a:ln>
          <a:effectLst/>
        </p:spPr>
        <p:txBody>
          <a:bodyPr/>
          <a:lstStyle/>
          <a:p>
            <a:pPr algn="r" eaLnBrk="0" hangingPunct="0">
              <a:defRPr/>
            </a:pPr>
            <a:r>
              <a:rPr lang="it-IT" sz="1200" i="0" dirty="0">
                <a:solidFill>
                  <a:schemeClr val="bg2"/>
                </a:solidFill>
                <a:effectLst>
                  <a:outerShdw blurRad="38100" dist="38100" dir="2700000" algn="tl">
                    <a:srgbClr val="C0C0C0"/>
                  </a:outerShdw>
                </a:effectLst>
                <a:latin typeface="+mn-lt"/>
                <a:cs typeface="+mn-cs"/>
              </a:rPr>
              <a:t> </a:t>
            </a:r>
            <a:fld id="{86BC50CD-BF75-4933-BDA7-10AA4545A1F9}" type="slidenum">
              <a:rPr lang="it-IT" sz="1200" b="1" i="0">
                <a:solidFill>
                  <a:schemeClr val="tx1">
                    <a:lumMod val="50000"/>
                    <a:lumOff val="50000"/>
                  </a:schemeClr>
                </a:solidFill>
                <a:latin typeface="+mn-lt"/>
                <a:cs typeface="+mn-cs"/>
              </a:rPr>
              <a:pPr algn="r" eaLnBrk="0" hangingPunct="0">
                <a:defRPr/>
              </a:pPr>
              <a:t>11</a:t>
            </a:fld>
            <a:endParaRPr lang="it-IT" sz="1200" b="1" i="0" dirty="0">
              <a:solidFill>
                <a:schemeClr val="tx1">
                  <a:lumMod val="50000"/>
                  <a:lumOff val="50000"/>
                </a:schemeClr>
              </a:solidFill>
              <a:latin typeface="+mn-lt"/>
              <a:cs typeface="+mn-cs"/>
            </a:endParaRPr>
          </a:p>
        </p:txBody>
      </p:sp>
      <p:sp>
        <p:nvSpPr>
          <p:cNvPr id="29699" name="AutoShape 4"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9700" name="AutoShape 6"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9701" name="AutoShape 10" descr="data:image/jpg;base64,/9j/4AAQSkZJRgABAQAAAQABAAD/2wBDAAkGBwgHBgkIBwgKCgkLDRYPDQwMDRsUFRAWIB0iIiAdHx8kKDQsJCYxJx8fLT0tMTU3Ojo6Iys/RD84QzQ5Ojf/2wBDAQoKCg0MDRoPDxo3JR8lNzc3Nzc3Nzc3Nzc3Nzc3Nzc3Nzc3Nzc3Nzc3Nzc3Nzc3Nzc3Nzc3Nzc3Nzc3Nzc3Nzf/wAARCACcAHwDASIAAhEBAxEB/8QAGwABAAIDAQEAAAAAAAAAAAAAAAYHAQQFAwL/xAA3EAACAQMDAwIEBAUEAgMAAAABAgMABBEFEiEGMUETURQiYYEHMnGhFSNCcpEkUrHBQ2LC0fD/xAAaAQADAQEBAQAAAAAAAAAAAAAABAUDAgEG/8QAKREAAgICAgICAAYDAQAAAAAAAQIAAwQREiExQQVREyJhcaHwFCNSkf/aAAwDAQACEQMRAD8AvGsGte+vYbC1kuLlwkaDLE+BXCtettHu7qG3imJklbauUYDPgZI81otVjjajc4axVOiZI3kRBljihdQMk8Gqsueprq/6kiihMr2TTiNYWUK3zDYx988sRmut1frws9HtbOCUSXL7XWVDkBQQd2frjgUycGwMqf8AUy/yF0T9SdTTxQpvldUTyxOBUe1nq/T9Na5gZmN1EgYRBT8xPbBxj9faoTJ1jNeWs9rqVsHgkhKAQnb82CCTnPGSCMYwRXL1kbYNNEm0Ti0USANkhcnZn2O0j9qao+N04Fv99zGzK6/JO0fxC1fJIhswPAKvx+vzc1Lek+o59WtY2vo1SVpGQ7FKqeAVIyTwQT58Gqy0O2S71e1gmiaSNny4GfygEnOOwrr6fruoLFd30tw7RWqqsFtGxSLcxwowMZUAE480zl4dZXhWuj1/PUypvbltjLerIwarDQ+sdZurwW7taYIZ8+gxYgDO1VDAEnGBU90HU/4pYrcCF4g3ID98fWo1+O9DcXj1Vq2Dazp0pSsJrFKUohFKUohOTrslqbGVbmaNEUfzPU4BU8EH9RVSDUtOglD2GkxqUfdG808khGPynGcZ7e9SX8S7GFJIrxwRclxECCPnTBPPnI7feoOfevoPjcdfwuWz3JmVYeevqdjplLifXobkRtKEkLzuMAIGyCx5xgbs/auQQVO3fvCkgEdjz3H6963NMvLe2FzFeq729zF6b+njcOQQRng4IrduNIt9PWWfUJJ5bYyCO29AKDOCobfk5AUD9eTineYrtO/fiL6LKNTiVIN2mTaVYy6ysqTsTHFLbAkvFHgYfLYyc4BA8c1prZ6fenZp91JDMO0N5tUOfZXBxn6ECt/TdH1C4ibSr3T7tEL74JzF8sL4wcnsVbjIB44Nc3ujAEnWvPoz1FIJnOm1iRrea2tra2toZAYx6cQ3hP8AaX7nOBknvXxp11bRxXFpfLMYJ9pLQY3oykkEA8HuRiteS0uomZJbeVXUkFShqWaPpt/qaWp0e+hs7YRKjenAnqCRR84ZyC2cnPB7EVllW10V7Ub39TupGsbRM0INB1HTtat5Ybd7iGOdHUqAG2d8lScjjI/UH6VZXTrr/DkjV1YLypB7r4NcS06A0+ICad5JrwMH9Z2JJYHIJz35rqaFpd5Z3lxcXk4k38IqoFVV8AAD6moeRkm8Dl5Eo1Uivep3qUpSs2ilKUQilKUQkI/EDSvjxFI0qRNGCYpZDhPqrH+nOAQe37VCoNBkSa2e/uLSG1fDs/xcZzHnkrg8/QirlureO5geKVAyMMEEZquNT0u+bWpJbXR2e5YgRzTzBo4vYhMDt4BOKo4ua1SFCev5it2OHbkB3OcLz4R0iW3a2mcAizsbOOSWJCMgyvJ2JGCB358Vt3EMurQfDXVxDdBCUgnKNC8Mj/lWRAMAMRjODye/NTHpjpxNMhaW6/nXkrFpZX5LE9629U0aO5RpLZEjuNpGSoIceVYdiDWQzH58v7/75nRx146lS6hoz2sUkkE8d1HCdtwUG1oWBwQynnGezYwa5259oUs20dhngVLOqIr3T54tUVFtbg/6aZVG9ZOCQ3OcggEHdnsOa4v8UtXVXn0ize4XOXXKIT7lFwCf2q9j3NZWG1yk6ysI2vE8E1bUowFTULpVHgTNgfvU66WN1c6nalYlWMQpcXMg4MsrooLEdhwo/wA1FLiwOqwW11pdvbh/SPxaQEIsTgnkgn5Rjz2NTToqb0Io0uRGsoRYfknSQSADhhgk9uCP0pH5Di9W0Gj7HuMY3T9yaUxWFYMAVOQfIr6qHKMUpSiEUpSiEUpSiEVjFZpRCKUpRCQv8TYQ+jiQkgpIjDHnkr/8qq4eKu7qSyW+sTHJGJIjxIvOdueSPqMZH6VTmpWE2nXHoygMrDdHIpysi+4P/wCxX0HxNylDX78ybmIQ3KbXS6TtrlqYGkQId8jJnhQCSD9DjH3pcW1tKtxqWl3LgxsJXgdCskO44yGBw2CQMj3rbayuLfpKOaBmYXEolnEeciLBCZI8ZDH7iuXpV3Ha3LfEBzBNE8UyR9yrDuPqDg/amtly1inx1+/99TDwApk36U6znnmWyvYASImb1lf8xUZOVxwcZOc+O1T+Nw6Bl7EZqnNP0vUNO6lSOO2lmW3nAd1Q4KHjP3U1aegSF9ORGOWhZomP1U4qJ8hVWjg1+CI/iuzKQ3qdOlKUhGopSlEIpSlEIpSlEIpXyWAIBI57VmiEMoYEEZBqE9UaPate2zz2Be2j3kSK5CoWwfmUDJGQM4Of1qb18yIsiFXAKnuD5rpHZG5KdGcsoYaMpSe+v7DXGmvowZE+RoAcRvGQQFUDjZtPH28162l5Z2t2kWjQXZaeQBp3wZVTIykYXzj+rv37VLurOnFktyqEBQf9PI3/AIm/2E/7D+x5qvIZLjTb9XRTHcW7lcMudrDggg/evosaxMmvoaIHj0fqTLUaptHxOv1ZdX/xYsLsiOKHLxLG7kOrHIZtxyTx57ZNSrojqZLofB3j4u8E/lwJcf1D/wBsdx5xn3qIvDp+rXKvDefCXM+B8K8DFBIfCuOApPv2zX3DbaTp11Ct9d3AvIRvl9BgybwT/KyoyDwMnOO9c21VWUisj8w/SCOyvyB6lyq4YAg5FZzUH03rFrfRkvdXtXhMspWNY0OH4zuAJ4Hj9a3LDri0vp3SG2mEaIXkmcKqRge5z3J4FRWxblBOuhKC3IddyW0rzglWeJZIzlWGQa9KXmsUpSiEwe1RfUutNP024nt7lZRPFjaoQn1ARnIPb/JFSc9uarH8SreOCe0AkLMTIQD4U7f+801hVJbaEfwZhe7InJZzdW6x1W9vRNazNbRI2UiB7/3nzn27VZXT2pjUbZXzw0ayL/aR2+xyPtVJmrP6HDRXj2eS3wlukMj44LctgfQbgPtVD5OmqqteI0YviO7Odya0oKVFj887iFJ4mikUFWGCDVf9V9PxoTNdJO6qP5c9ugaQj/YwPf6N485qxK+WQMMMAR7Gu67Grbkh0Zy6K400pzTbGyt7710uUu5YY2nt7NonRpHXnDZGBjvgHJxxWvca1HdO0lxpNlJ825MblK/3EHL+/PmrdvNMt5AZY4EE68q2PNVdq3TTQtD8Mi27M7I0VxcpgHICgEgHnnjnt3qvi5aWsfxz39xG6goP9fieF20uv6clzFEWurQ+lJDBFgekSSpUDwDx9xXzp0Utjbl9V0+b+GTyIXcoVKOpO1gPI5PB7+K8On5hYdQWb3AMYjm2vnjaeRz9Ae/6V8/F6tpWpv8AETzG5QhJxK5YSgeDnup/4NPvXsGka4+YuraIY+ZcOj6hY3dnGbGaN4gMDY2QP/r710cjPeqUl9K2g/i+hy3VsouPTdCQPTyMjBHde45qR9O9euhEOshdhOBOiHA/uH/Y/wAVIt+OcAtX3+nuOplDenlkCs1r2t1FcxCSB1dGGQVOQRXvmppGuo1vrcGqo/Ei5gm1qOJAfUijxI3jBOQP+T96tc9qqLq3T7ifqk7Y39O5eJUkEZ2jOF5PvkGqPxfEXcm9CLZe+GhI7ax+tdQRYz6kqJj3yQKt7pBdyX1x8p9S5kwQPAYgfsBVfaXp9vDqcV5DdJNbWkrmX1cRujJuwdpPILKMEE5qyOjYDb9P2it+Zl3H9TXfyd6XFeB2JziVsgPKdsUpSpccilKUQmDyK5mraHYaoQ13AHcLhTXUpRCU7r+kyXOq3c9rLG7FyzwyfynQe/zcMPqD9q+dZ0u+mFnFHZTT3NvbrFcSwxsVJz8oz2JCkAkcf4q09U0Ww1RNl5bo4+oqtevbaWw1C09OSVY1g9FMOfl2s377WWrOHl2WutZ10OohfQqKWHufNnp95pSm2s7iCS+v3EKlPnWFUOXJBGCwJUDv3Jra1bp/05Y2v7O49QjElxZbAh/9ihHf3weceK9ei7/TBd2SyymCSCH0VhcAI7E5LKfcnGQfYYqyjtkTjkHwaVybciq8sSQZtVXW9YEq/pW/utE1w6NK2+JnOzA4Ukbt39pHJ/zVm2lxHdW8c8RyjgEVENf0K8N00lraW8++N4klJKvErKVOccMADxmpTpFt8Hp0EBGCiAEVjlXLawcDv3+87prKAg+JuEcVH9X6Z+PuTPFfXVsxGGEUzKCP0FSGlLeJtOBF0npYs4LaW3VxD+UkV3IYkhjWOMYVRgCvulEIpSlEIpXnLKkS7nYAYzXhNf20MkUcsyI0xxGGIBY4zx78V6FJ8TzYm3SvlGV1DKcg+ayzKoyzAD3JryewahP4k2BuNM9ZPzQyLKR7rgqf+VP2qZtLGMZYc1V3XGpXl/rjaXazPJCQi+hGB8znnn34x9KcwEZrgR1ruL5DgV6+5H9L067uHjuorb1II5lzudUDEEEgEkZOPbtVt9MTLLaz7ZxMonkwwOeNxxUM0LQbLV7u0t7705RZ2YVkjcMqSM7FuR5I25qwtN0+3023WC0QJGPFdZ2Ub316HiGPSK139zaxTFZpSMYilKUQilKUQisHtWaHmiEg34kWdxeW8CwSKAr5aN5VQOCMf1EA4x2+tV3cJd2l3tuPVhuIcY3k7kx2x9OOMcVeGp6ZaanB6N5EJE9jUR17poRRQxRaet5bQ8JiRkkiXyARwR7A8CqeHnikcHHX8xS/GLnkp7kYPW2uZHpzQxgeFhHP65z+1a2odUaxqCqk12Y0HdYBs3H6nv8A9V5Xmh3EbsbNhdIAW2KQJlHkGPO7I+gIPeuXViqvGf8AMgERdrR0xMk+kXmpKbOdZZLu/nf/AE6SsWEUSth25zgtgqD3xk1n+HyR6jcRWFvqEl3chk9WdQqwK3DHcCSzYyAeBzXe6FigleyuV7C1MAUjkOrEsfuXzU7EUe7dtG73xUDIvdbXC9A+v0lGqtSikzldO6FaaJZRxW0QVtoDGuxSlJxiKUpRCKUpRCKUpRCKUpRCKwRWaUQnH1Pp2w1CQTPFsuF5SVOGU+4NV91JokP8QmZmntJn+ZpZIg0DNjBOV5XJ55BFWwfFecsEUw2yxq4PuK2pvspbkh1M7K1sGmEhHR1mZNUeS0KjTbQGKDYTiQ8bnz5yf2AqdivG1tobVNkEYRc9hXvWTMWOz5nYAA0IpSleT2KUpRCf/9k="/>
          <p:cNvSpPr>
            <a:spLocks noChangeAspect="1" noChangeArrowheads="1"/>
          </p:cNvSpPr>
          <p:nvPr/>
        </p:nvSpPr>
        <p:spPr bwMode="auto">
          <a:xfrm>
            <a:off x="46038" y="-627063"/>
            <a:ext cx="1028700" cy="1295401"/>
          </a:xfrm>
          <a:prstGeom prst="rect">
            <a:avLst/>
          </a:prstGeom>
          <a:noFill/>
          <a:ln w="9525">
            <a:noFill/>
            <a:miter lim="800000"/>
            <a:headEnd/>
            <a:tailEnd/>
          </a:ln>
        </p:spPr>
        <p:txBody>
          <a:bodyPr/>
          <a:lstStyle/>
          <a:p>
            <a:endParaRPr lang="it-IT"/>
          </a:p>
        </p:txBody>
      </p:sp>
      <p:sp>
        <p:nvSpPr>
          <p:cNvPr id="28" name="CasellaDiTesto 27"/>
          <p:cNvSpPr txBox="1"/>
          <p:nvPr/>
        </p:nvSpPr>
        <p:spPr>
          <a:xfrm>
            <a:off x="1357313" y="2357438"/>
            <a:ext cx="6357937" cy="646112"/>
          </a:xfrm>
          <a:prstGeom prst="rect">
            <a:avLst/>
          </a:prstGeom>
          <a:noFill/>
        </p:spPr>
        <p:txBody>
          <a:bodyPr>
            <a:spAutoFit/>
          </a:bodyPr>
          <a:lstStyle/>
          <a:p>
            <a:pPr algn="ctr">
              <a:defRPr/>
            </a:pPr>
            <a:r>
              <a:rPr lang="it-IT" sz="3600" b="1" i="0" dirty="0">
                <a:solidFill>
                  <a:srgbClr val="00529C"/>
                </a:solidFill>
                <a:latin typeface="+mj-lt"/>
                <a:ea typeface="+mj-ea"/>
                <a:cs typeface="+mj-cs"/>
              </a:rPr>
              <a:t>ALLEGATI</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C6D05D63-01F5-4EBD-A506-7C2A829579BB}" type="slidenum">
              <a:rPr lang="it-IT" smtClean="0"/>
              <a:pPr>
                <a:defRPr/>
              </a:pPr>
              <a:t>12</a:t>
            </a:fld>
            <a:endParaRPr lang="it-IT"/>
          </a:p>
        </p:txBody>
      </p:sp>
      <p:pic>
        <p:nvPicPr>
          <p:cNvPr id="30722" name="Picture 2"/>
          <p:cNvPicPr>
            <a:picLocks noChangeAspect="1" noChangeArrowheads="1"/>
          </p:cNvPicPr>
          <p:nvPr/>
        </p:nvPicPr>
        <p:blipFill>
          <a:blip r:embed="rId2"/>
          <a:srcRect/>
          <a:stretch>
            <a:fillRect/>
          </a:stretch>
        </p:blipFill>
        <p:spPr bwMode="auto">
          <a:xfrm>
            <a:off x="1428750" y="777875"/>
            <a:ext cx="6402388" cy="4508500"/>
          </a:xfrm>
          <a:prstGeom prst="rect">
            <a:avLst/>
          </a:prstGeom>
          <a:noFill/>
          <a:ln w="9525">
            <a:noFill/>
            <a:miter lim="800000"/>
            <a:headEnd/>
            <a:tailEnd/>
          </a:ln>
        </p:spPr>
      </p:pic>
      <p:sp>
        <p:nvSpPr>
          <p:cNvPr id="30723" name="Rettangolo 3"/>
          <p:cNvSpPr>
            <a:spLocks noChangeArrowheads="1"/>
          </p:cNvSpPr>
          <p:nvPr/>
        </p:nvSpPr>
        <p:spPr bwMode="auto">
          <a:xfrm>
            <a:off x="0" y="0"/>
            <a:ext cx="4360863" cy="338138"/>
          </a:xfrm>
          <a:prstGeom prst="rect">
            <a:avLst/>
          </a:prstGeom>
          <a:noFill/>
          <a:ln w="9525">
            <a:noFill/>
            <a:miter lim="800000"/>
            <a:headEnd/>
            <a:tailEnd/>
          </a:ln>
        </p:spPr>
        <p:txBody>
          <a:bodyPr wrap="none">
            <a:spAutoFit/>
          </a:bodyPr>
          <a:lstStyle/>
          <a:p>
            <a:r>
              <a:rPr lang="it-IT" b="1" i="0">
                <a:solidFill>
                  <a:srgbClr val="00529C"/>
                </a:solidFill>
              </a:rPr>
              <a:t>Formazione generale: il programma del corso online</a:t>
            </a:r>
            <a:endParaRPr lang="it-I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BEE552E0-A845-49CD-B072-8E4FF8DFC05F}" type="slidenum">
              <a:rPr lang="it-IT" smtClean="0"/>
              <a:pPr>
                <a:defRPr/>
              </a:pPr>
              <a:t>13</a:t>
            </a:fld>
            <a:endParaRPr lang="it-IT"/>
          </a:p>
        </p:txBody>
      </p:sp>
      <p:sp>
        <p:nvSpPr>
          <p:cNvPr id="31746" name="Rettangolo 3"/>
          <p:cNvSpPr>
            <a:spLocks noChangeArrowheads="1"/>
          </p:cNvSpPr>
          <p:nvPr/>
        </p:nvSpPr>
        <p:spPr bwMode="auto">
          <a:xfrm>
            <a:off x="0" y="0"/>
            <a:ext cx="5321300" cy="338138"/>
          </a:xfrm>
          <a:prstGeom prst="rect">
            <a:avLst/>
          </a:prstGeom>
          <a:noFill/>
          <a:ln w="9525">
            <a:noFill/>
            <a:miter lim="800000"/>
            <a:headEnd/>
            <a:tailEnd/>
          </a:ln>
        </p:spPr>
        <p:txBody>
          <a:bodyPr wrap="none">
            <a:spAutoFit/>
          </a:bodyPr>
          <a:lstStyle/>
          <a:p>
            <a:r>
              <a:rPr lang="it-IT" b="1" i="0">
                <a:solidFill>
                  <a:srgbClr val="00529C"/>
                </a:solidFill>
              </a:rPr>
              <a:t>Programma e materiale didattico formalizzato: scheda corso 1/3</a:t>
            </a:r>
            <a:endParaRPr lang="it-IT"/>
          </a:p>
        </p:txBody>
      </p:sp>
      <p:sp>
        <p:nvSpPr>
          <p:cNvPr id="9" name="CasellaDiTesto 8"/>
          <p:cNvSpPr txBox="1"/>
          <p:nvPr/>
        </p:nvSpPr>
        <p:spPr>
          <a:xfrm>
            <a:off x="142875" y="500063"/>
            <a:ext cx="8715375" cy="4894262"/>
          </a:xfrm>
          <a:prstGeom prst="rect">
            <a:avLst/>
          </a:prstGeom>
          <a:noFill/>
        </p:spPr>
        <p:txBody>
          <a:bodyPr>
            <a:spAutoFit/>
          </a:bodyPr>
          <a:lstStyle/>
          <a:p>
            <a:pPr>
              <a:defRPr/>
            </a:pPr>
            <a:r>
              <a:rPr lang="it-IT" sz="1200" b="1" i="0" dirty="0">
                <a:solidFill>
                  <a:srgbClr val="00529C"/>
                </a:solidFill>
                <a:latin typeface="Calibri" pitchFamily="34" charset="0"/>
              </a:rPr>
              <a:t>Titolo corso</a:t>
            </a:r>
            <a:r>
              <a:rPr lang="it-IT" sz="1200" i="0" dirty="0">
                <a:solidFill>
                  <a:srgbClr val="00529C"/>
                </a:solidFill>
                <a:latin typeface="Calibri" pitchFamily="34" charset="0"/>
              </a:rPr>
              <a:t>: D. </a:t>
            </a:r>
            <a:r>
              <a:rPr lang="it-IT" sz="1200" i="0" dirty="0" err="1">
                <a:solidFill>
                  <a:srgbClr val="00529C"/>
                </a:solidFill>
                <a:latin typeface="Calibri" pitchFamily="34" charset="0"/>
              </a:rPr>
              <a:t>Lgs</a:t>
            </a:r>
            <a:r>
              <a:rPr lang="it-IT" sz="1200" i="0" dirty="0">
                <a:solidFill>
                  <a:srgbClr val="00529C"/>
                </a:solidFill>
                <a:latin typeface="Calibri" pitchFamily="34" charset="0"/>
              </a:rPr>
              <a:t>. 81/08: formazione generale alla sicurezza sul lavoro</a:t>
            </a:r>
          </a:p>
          <a:p>
            <a:pPr>
              <a:defRPr/>
            </a:pPr>
            <a:endParaRPr lang="it-IT" sz="1200" b="1" i="0" dirty="0">
              <a:solidFill>
                <a:srgbClr val="00529C"/>
              </a:solidFill>
              <a:latin typeface="Calibri" pitchFamily="34" charset="0"/>
            </a:endParaRPr>
          </a:p>
          <a:p>
            <a:pPr>
              <a:defRPr/>
            </a:pPr>
            <a:r>
              <a:rPr lang="it-IT" sz="1200" b="1" i="0" dirty="0">
                <a:solidFill>
                  <a:srgbClr val="00529C"/>
                </a:solidFill>
                <a:latin typeface="Calibri" pitchFamily="34" charset="0"/>
              </a:rPr>
              <a:t>Ente o soggetto che lo ha prodotto </a:t>
            </a:r>
            <a:r>
              <a:rPr lang="it-IT" sz="1200" i="0" dirty="0">
                <a:solidFill>
                  <a:srgbClr val="00529C"/>
                </a:solidFill>
                <a:latin typeface="Calibri" pitchFamily="34" charset="0"/>
              </a:rPr>
              <a:t>: Poste Italiane</a:t>
            </a:r>
          </a:p>
          <a:p>
            <a:pPr>
              <a:defRPr/>
            </a:pPr>
            <a:endParaRPr lang="it-IT" sz="1200" b="1" i="0" dirty="0">
              <a:solidFill>
                <a:srgbClr val="00529C"/>
              </a:solidFill>
              <a:latin typeface="Calibri" pitchFamily="34" charset="0"/>
            </a:endParaRPr>
          </a:p>
          <a:p>
            <a:pPr>
              <a:defRPr/>
            </a:pPr>
            <a:r>
              <a:rPr lang="it-IT" sz="1200" b="1" i="0" dirty="0">
                <a:solidFill>
                  <a:srgbClr val="00529C"/>
                </a:solidFill>
                <a:latin typeface="Calibri" pitchFamily="34" charset="0"/>
              </a:rPr>
              <a:t>Obiettivi formativi </a:t>
            </a:r>
            <a:r>
              <a:rPr lang="it-IT" sz="1200" i="0" dirty="0">
                <a:solidFill>
                  <a:srgbClr val="00529C"/>
                </a:solidFill>
                <a:latin typeface="Calibri" pitchFamily="34" charset="0"/>
              </a:rPr>
              <a:t>:</a:t>
            </a:r>
          </a:p>
          <a:p>
            <a:pPr marL="265113">
              <a:buFont typeface="Arial" pitchFamily="34" charset="0"/>
              <a:buChar char="•"/>
              <a:defRPr/>
            </a:pPr>
            <a:r>
              <a:rPr lang="it-IT" sz="1200" i="0" dirty="0">
                <a:solidFill>
                  <a:srgbClr val="00529C"/>
                </a:solidFill>
                <a:latin typeface="Calibri" pitchFamily="34" charset="0"/>
              </a:rPr>
              <a:t> far acquisire gli elementi di conoscenza minimi relativamente alla normativa generale sulla sicurezza nei luoghi di lavoro;</a:t>
            </a:r>
          </a:p>
          <a:p>
            <a:pPr marL="265113">
              <a:buFont typeface="Arial" pitchFamily="34" charset="0"/>
              <a:buChar char="•"/>
              <a:defRPr/>
            </a:pPr>
            <a:r>
              <a:rPr lang="it-IT" sz="1200" i="0" dirty="0">
                <a:solidFill>
                  <a:srgbClr val="00529C"/>
                </a:solidFill>
                <a:latin typeface="Calibri" pitchFamily="34" charset="0"/>
              </a:rPr>
              <a:t> favorire la conoscenza delle specifiche azioni messe in campo da Poste Italiane in attuazione della normativa vigente;</a:t>
            </a:r>
          </a:p>
          <a:p>
            <a:pPr marL="265113">
              <a:buFont typeface="Arial" pitchFamily="34" charset="0"/>
              <a:buChar char="•"/>
              <a:defRPr/>
            </a:pPr>
            <a:r>
              <a:rPr lang="it-IT" sz="1200" i="0" dirty="0">
                <a:solidFill>
                  <a:srgbClr val="00529C"/>
                </a:solidFill>
                <a:latin typeface="Calibri" pitchFamily="34" charset="0"/>
              </a:rPr>
              <a:t> favorire lo sviluppo delle competenze necessarie per una corretta ed efficace applicazione della legislazione; </a:t>
            </a:r>
          </a:p>
          <a:p>
            <a:pPr marL="265113">
              <a:buFont typeface="Arial" pitchFamily="34" charset="0"/>
              <a:buChar char="•"/>
              <a:defRPr/>
            </a:pPr>
            <a:r>
              <a:rPr lang="it-IT" sz="1200" i="0" dirty="0">
                <a:solidFill>
                  <a:srgbClr val="00529C"/>
                </a:solidFill>
                <a:latin typeface="Calibri" pitchFamily="34" charset="0"/>
              </a:rPr>
              <a:t> far comprendere l’importanza della partecipazione attiva dei lavoratori nella gestione della sicurezza nei luoghi di lavoro.</a:t>
            </a:r>
          </a:p>
          <a:p>
            <a:pPr>
              <a:defRPr/>
            </a:pPr>
            <a:endParaRPr lang="it-IT" sz="1200" b="1" i="0" dirty="0">
              <a:solidFill>
                <a:srgbClr val="00529C"/>
              </a:solidFill>
              <a:latin typeface="Calibri" pitchFamily="34" charset="0"/>
            </a:endParaRPr>
          </a:p>
          <a:p>
            <a:pPr>
              <a:defRPr/>
            </a:pPr>
            <a:r>
              <a:rPr lang="it-IT" sz="1200" b="1" i="0" dirty="0">
                <a:solidFill>
                  <a:srgbClr val="00529C"/>
                </a:solidFill>
                <a:latin typeface="Calibri" pitchFamily="34" charset="0"/>
              </a:rPr>
              <a:t>Struttura, durata e argomenti  trattati  nelle  unità  didattiche</a:t>
            </a:r>
          </a:p>
          <a:p>
            <a:pPr>
              <a:defRPr/>
            </a:pPr>
            <a:r>
              <a:rPr lang="it-IT" sz="1200" i="0" dirty="0">
                <a:solidFill>
                  <a:srgbClr val="00529C"/>
                </a:solidFill>
                <a:latin typeface="Calibri" pitchFamily="34" charset="0"/>
              </a:rPr>
              <a:t>Il corso illustra i contenuti generali del </a:t>
            </a:r>
            <a:r>
              <a:rPr lang="it-IT" sz="1200" i="0" dirty="0" err="1">
                <a:solidFill>
                  <a:srgbClr val="00529C"/>
                </a:solidFill>
                <a:latin typeface="Calibri" pitchFamily="34" charset="0"/>
              </a:rPr>
              <a:t>D.Lgs.</a:t>
            </a:r>
            <a:r>
              <a:rPr lang="it-IT" sz="1200" i="0" dirty="0">
                <a:solidFill>
                  <a:srgbClr val="00529C"/>
                </a:solidFill>
                <a:latin typeface="Calibri" pitchFamily="34" charset="0"/>
              </a:rPr>
              <a:t> 81/08, il principale riferimento normativo nazionale in materia di sicurezza sul lavoro. Approfondisce, inoltre, le specifiche azioni messe in campo da Poste Italiane in conformità con quanto disposto dal Decreto.</a:t>
            </a:r>
          </a:p>
          <a:p>
            <a:pPr>
              <a:defRPr/>
            </a:pPr>
            <a:r>
              <a:rPr lang="it-IT" sz="1200" i="0" dirty="0">
                <a:solidFill>
                  <a:srgbClr val="00529C"/>
                </a:solidFill>
                <a:latin typeface="Calibri" pitchFamily="34" charset="0"/>
              </a:rPr>
              <a:t>Il corso ha una durata di 4 ore</a:t>
            </a:r>
          </a:p>
          <a:p>
            <a:pPr>
              <a:defRPr/>
            </a:pPr>
            <a:r>
              <a:rPr lang="it-IT" sz="1200" i="0" dirty="0">
                <a:solidFill>
                  <a:srgbClr val="00529C"/>
                </a:solidFill>
                <a:latin typeface="Calibri" pitchFamily="34" charset="0"/>
              </a:rPr>
              <a:t>Di seguito il dettaglio dei temi trattati:</a:t>
            </a:r>
          </a:p>
          <a:p>
            <a:pPr marL="265113">
              <a:buFont typeface="Arial" pitchFamily="34" charset="0"/>
              <a:buChar char="•"/>
              <a:defRPr/>
            </a:pPr>
            <a:r>
              <a:rPr lang="it-IT" sz="1200" i="0" dirty="0">
                <a:solidFill>
                  <a:srgbClr val="00529C"/>
                </a:solidFill>
                <a:latin typeface="Calibri" pitchFamily="34" charset="0"/>
              </a:rPr>
              <a:t> concetti di rischio,</a:t>
            </a:r>
          </a:p>
          <a:p>
            <a:pPr marL="265113">
              <a:buFont typeface="Arial" pitchFamily="34" charset="0"/>
              <a:buChar char="•"/>
              <a:defRPr/>
            </a:pPr>
            <a:r>
              <a:rPr lang="it-IT" sz="1200" i="0" dirty="0">
                <a:solidFill>
                  <a:srgbClr val="00529C"/>
                </a:solidFill>
                <a:latin typeface="Calibri" pitchFamily="34" charset="0"/>
              </a:rPr>
              <a:t> danno,</a:t>
            </a:r>
          </a:p>
          <a:p>
            <a:pPr marL="265113">
              <a:buFont typeface="Arial" pitchFamily="34" charset="0"/>
              <a:buChar char="•"/>
              <a:defRPr/>
            </a:pPr>
            <a:r>
              <a:rPr lang="it-IT" sz="1200" i="0" dirty="0">
                <a:solidFill>
                  <a:srgbClr val="00529C"/>
                </a:solidFill>
                <a:latin typeface="Calibri" pitchFamily="34" charset="0"/>
              </a:rPr>
              <a:t> prevenzione,</a:t>
            </a:r>
          </a:p>
          <a:p>
            <a:pPr marL="265113">
              <a:buFont typeface="Arial" pitchFamily="34" charset="0"/>
              <a:buChar char="•"/>
              <a:defRPr/>
            </a:pPr>
            <a:r>
              <a:rPr lang="it-IT" sz="1200" i="0" dirty="0">
                <a:solidFill>
                  <a:srgbClr val="00529C"/>
                </a:solidFill>
                <a:latin typeface="Calibri" pitchFamily="34" charset="0"/>
              </a:rPr>
              <a:t> protezione.</a:t>
            </a:r>
          </a:p>
          <a:p>
            <a:pPr marL="265113">
              <a:buFont typeface="Arial" pitchFamily="34" charset="0"/>
              <a:buChar char="•"/>
              <a:defRPr/>
            </a:pPr>
            <a:r>
              <a:rPr lang="it-IT" sz="1200" i="0" dirty="0">
                <a:solidFill>
                  <a:srgbClr val="00529C"/>
                </a:solidFill>
                <a:latin typeface="Calibri" pitchFamily="34" charset="0"/>
              </a:rPr>
              <a:t> organizzazione della prevenzione aziendale,</a:t>
            </a:r>
          </a:p>
          <a:p>
            <a:pPr marL="265113">
              <a:buFont typeface="Arial" pitchFamily="34" charset="0"/>
              <a:buChar char="•"/>
              <a:defRPr/>
            </a:pPr>
            <a:r>
              <a:rPr lang="it-IT" sz="1200" i="0" dirty="0">
                <a:solidFill>
                  <a:srgbClr val="00529C"/>
                </a:solidFill>
                <a:latin typeface="Calibri" pitchFamily="34" charset="0"/>
              </a:rPr>
              <a:t> diritti, doveri e sanzioni per i vari soggetti aziendali,</a:t>
            </a:r>
          </a:p>
          <a:p>
            <a:pPr marL="265113">
              <a:buFont typeface="Arial" pitchFamily="34" charset="0"/>
              <a:buChar char="•"/>
              <a:defRPr/>
            </a:pPr>
            <a:r>
              <a:rPr lang="it-IT" sz="1200" i="0" dirty="0">
                <a:solidFill>
                  <a:srgbClr val="00529C"/>
                </a:solidFill>
                <a:latin typeface="Calibri" pitchFamily="34" charset="0"/>
              </a:rPr>
              <a:t> organi di vigilanza, controllo e assistenza</a:t>
            </a:r>
          </a:p>
          <a:p>
            <a:pPr>
              <a:defRPr/>
            </a:pPr>
            <a:endParaRPr lang="it-IT" sz="1200" b="1" i="0" dirty="0">
              <a:solidFill>
                <a:srgbClr val="00529C"/>
              </a:solidFill>
              <a:latin typeface="Calibri" pitchFamily="34" charset="0"/>
            </a:endParaRPr>
          </a:p>
          <a:p>
            <a:pPr>
              <a:defRPr/>
            </a:pPr>
            <a:endParaRPr lang="it-IT" sz="1200" b="1" i="0" dirty="0">
              <a:solidFill>
                <a:srgbClr val="00529C"/>
              </a:solidFill>
              <a:latin typeface="Calibri" pitchFamily="34" charset="0"/>
            </a:endParaRPr>
          </a:p>
          <a:p>
            <a:pPr>
              <a:defRPr/>
            </a:pPr>
            <a:endParaRPr lang="it-IT" sz="1200" b="1" i="0" dirty="0">
              <a:solidFill>
                <a:srgbClr val="00529C"/>
              </a:solidFill>
              <a:latin typeface="Calibri" pitchFamily="34" charset="0"/>
            </a:endParaRPr>
          </a:p>
          <a:p>
            <a:pPr>
              <a:defRPr/>
            </a:pPr>
            <a:r>
              <a:rPr lang="it-IT" sz="1200" i="0" dirty="0">
                <a:solidFill>
                  <a:srgbClr val="00529C"/>
                </a:solidFill>
                <a:latin typeface="Calibri" pitchFamily="34" charset="0"/>
              </a:rPr>
              <a:t> </a:t>
            </a:r>
            <a:endParaRPr lang="it-IT" sz="1200" i="0" dirty="0">
              <a:solidFill>
                <a:srgbClr val="00529C"/>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1E62FDD4-5B62-45C9-8363-FA168E1FC76B}" type="slidenum">
              <a:rPr lang="it-IT" smtClean="0"/>
              <a:pPr>
                <a:defRPr/>
              </a:pPr>
              <a:t>14</a:t>
            </a:fld>
            <a:endParaRPr lang="it-IT"/>
          </a:p>
        </p:txBody>
      </p:sp>
      <p:sp>
        <p:nvSpPr>
          <p:cNvPr id="32770" name="Rettangolo 3"/>
          <p:cNvSpPr>
            <a:spLocks noChangeArrowheads="1"/>
          </p:cNvSpPr>
          <p:nvPr/>
        </p:nvSpPr>
        <p:spPr bwMode="auto">
          <a:xfrm>
            <a:off x="0" y="0"/>
            <a:ext cx="5273675" cy="338138"/>
          </a:xfrm>
          <a:prstGeom prst="rect">
            <a:avLst/>
          </a:prstGeom>
          <a:noFill/>
          <a:ln w="9525">
            <a:noFill/>
            <a:miter lim="800000"/>
            <a:headEnd/>
            <a:tailEnd/>
          </a:ln>
        </p:spPr>
        <p:txBody>
          <a:bodyPr wrap="none">
            <a:spAutoFit/>
          </a:bodyPr>
          <a:lstStyle/>
          <a:p>
            <a:r>
              <a:rPr lang="it-IT" b="1" i="0">
                <a:solidFill>
                  <a:srgbClr val="00529C"/>
                </a:solidFill>
              </a:rPr>
              <a:t>Programma e materiale didattico formalizzato: scheda corso 2/3</a:t>
            </a:r>
            <a:endParaRPr lang="it-IT"/>
          </a:p>
        </p:txBody>
      </p:sp>
      <p:sp>
        <p:nvSpPr>
          <p:cNvPr id="9" name="CasellaDiTesto 8"/>
          <p:cNvSpPr txBox="1"/>
          <p:nvPr/>
        </p:nvSpPr>
        <p:spPr>
          <a:xfrm>
            <a:off x="142875" y="428625"/>
            <a:ext cx="8715375" cy="5448300"/>
          </a:xfrm>
          <a:prstGeom prst="rect">
            <a:avLst/>
          </a:prstGeom>
          <a:noFill/>
        </p:spPr>
        <p:txBody>
          <a:bodyPr>
            <a:spAutoFit/>
          </a:bodyPr>
          <a:lstStyle/>
          <a:p>
            <a:pPr>
              <a:defRPr/>
            </a:pPr>
            <a:r>
              <a:rPr lang="it-IT" sz="1200" b="1" i="0" dirty="0">
                <a:solidFill>
                  <a:srgbClr val="00529C"/>
                </a:solidFill>
                <a:latin typeface="Calibri" pitchFamily="34" charset="0"/>
              </a:rPr>
              <a:t>Regole di utilizzo del prodotto</a:t>
            </a:r>
          </a:p>
          <a:p>
            <a:pPr>
              <a:defRPr/>
            </a:pPr>
            <a:r>
              <a:rPr lang="it-IT" sz="1200" i="0" dirty="0">
                <a:solidFill>
                  <a:srgbClr val="00529C"/>
                </a:solidFill>
                <a:latin typeface="Calibri" pitchFamily="34" charset="0"/>
              </a:rPr>
              <a:t>II corso è strutturato in sette lezioni precedute da una introduzione. Ciascuna lezione si articola in: </a:t>
            </a:r>
          </a:p>
          <a:p>
            <a:pPr marL="265113">
              <a:buFont typeface="Arial" pitchFamily="34" charset="0"/>
              <a:buChar char="•"/>
              <a:defRPr/>
            </a:pPr>
            <a:r>
              <a:rPr lang="it-IT" sz="1200" i="0" dirty="0">
                <a:solidFill>
                  <a:srgbClr val="00529C"/>
                </a:solidFill>
                <a:latin typeface="Calibri" pitchFamily="34" charset="0"/>
              </a:rPr>
              <a:t> pagine di contenuto </a:t>
            </a:r>
          </a:p>
          <a:p>
            <a:pPr marL="265113">
              <a:buFont typeface="Arial" pitchFamily="34" charset="0"/>
              <a:buChar char="•"/>
              <a:defRPr/>
            </a:pPr>
            <a:r>
              <a:rPr lang="it-IT" sz="1200" i="0" dirty="0">
                <a:solidFill>
                  <a:srgbClr val="00529C"/>
                </a:solidFill>
                <a:latin typeface="Calibri" pitchFamily="34" charset="0"/>
              </a:rPr>
              <a:t> esercitazioni </a:t>
            </a:r>
          </a:p>
          <a:p>
            <a:pPr marL="265113">
              <a:buFont typeface="Arial" pitchFamily="34" charset="0"/>
              <a:buChar char="•"/>
              <a:defRPr/>
            </a:pPr>
            <a:r>
              <a:rPr lang="it-IT" sz="1200" i="0" dirty="0">
                <a:solidFill>
                  <a:srgbClr val="00529C"/>
                </a:solidFill>
                <a:latin typeface="Calibri" pitchFamily="34" charset="0"/>
              </a:rPr>
              <a:t> prova di autovalutazione </a:t>
            </a:r>
          </a:p>
          <a:p>
            <a:pPr>
              <a:defRPr/>
            </a:pPr>
            <a:r>
              <a:rPr lang="it-IT" sz="1200" i="0" dirty="0">
                <a:solidFill>
                  <a:srgbClr val="00529C"/>
                </a:solidFill>
                <a:latin typeface="Calibri" pitchFamily="34" charset="0"/>
              </a:rPr>
              <a:t>Una volta entrato nella lezione, i </a:t>
            </a:r>
            <a:r>
              <a:rPr lang="it-IT" sz="1200" b="1" i="0" dirty="0">
                <a:solidFill>
                  <a:srgbClr val="00529C"/>
                </a:solidFill>
                <a:latin typeface="Calibri" pitchFamily="34" charset="0"/>
              </a:rPr>
              <a:t>contenuti</a:t>
            </a:r>
            <a:r>
              <a:rPr lang="it-IT" sz="1200" i="0" dirty="0">
                <a:solidFill>
                  <a:srgbClr val="00529C"/>
                </a:solidFill>
                <a:latin typeface="Calibri" pitchFamily="34" charset="0"/>
              </a:rPr>
              <a:t> sono erogati nell’area centrale dello schermo.</a:t>
            </a:r>
          </a:p>
          <a:p>
            <a:pPr>
              <a:defRPr/>
            </a:pPr>
            <a:r>
              <a:rPr lang="it-IT" sz="1200" i="0" dirty="0">
                <a:solidFill>
                  <a:srgbClr val="00529C"/>
                </a:solidFill>
                <a:latin typeface="Calibri" pitchFamily="34" charset="0"/>
              </a:rPr>
              <a:t>La navigazione tra le pagine del corso avviene per mezzo dei pulsanti posti in basso nello schermo. </a:t>
            </a:r>
          </a:p>
          <a:p>
            <a:pPr>
              <a:defRPr/>
            </a:pPr>
            <a:endParaRPr lang="it-IT" sz="1200" i="0" dirty="0">
              <a:solidFill>
                <a:srgbClr val="00529C"/>
              </a:solidFill>
              <a:latin typeface="Calibri" pitchFamily="34" charset="0"/>
            </a:endParaRPr>
          </a:p>
          <a:p>
            <a:pPr>
              <a:defRPr/>
            </a:pPr>
            <a:endParaRPr lang="it-IT" sz="1200" i="0" dirty="0">
              <a:solidFill>
                <a:srgbClr val="00529C"/>
              </a:solidFill>
              <a:latin typeface="Calibri" pitchFamily="34" charset="0"/>
            </a:endParaRPr>
          </a:p>
          <a:p>
            <a:pPr>
              <a:defRPr/>
            </a:pPr>
            <a:endParaRPr lang="it-IT" sz="1200" i="0" dirty="0">
              <a:solidFill>
                <a:srgbClr val="00529C"/>
              </a:solidFill>
              <a:latin typeface="Calibri" pitchFamily="34" charset="0"/>
            </a:endParaRPr>
          </a:p>
          <a:p>
            <a:pPr>
              <a:defRPr/>
            </a:pPr>
            <a:endParaRPr lang="it-IT" sz="1200" i="0" dirty="0">
              <a:solidFill>
                <a:srgbClr val="00529C"/>
              </a:solidFill>
              <a:latin typeface="Calibri" pitchFamily="34" charset="0"/>
            </a:endParaRPr>
          </a:p>
          <a:p>
            <a:pPr>
              <a:defRPr/>
            </a:pPr>
            <a:r>
              <a:rPr lang="it-IT" sz="1200" i="0" dirty="0">
                <a:solidFill>
                  <a:srgbClr val="00529C"/>
                </a:solidFill>
                <a:latin typeface="Calibri" pitchFamily="34" charset="0"/>
              </a:rPr>
              <a:t>Nello specifico, I pulsanti consentono di: visualizzare la pagina successiva; visualizzare la pagina precedente; aggiornare la pagina corrente; accedere all'elenco delle lezioni stampare la pagina che si sta visualizzando;  accedere alla guida; consultare il glossario. </a:t>
            </a:r>
          </a:p>
          <a:p>
            <a:pPr>
              <a:defRPr/>
            </a:pPr>
            <a:r>
              <a:rPr lang="it-IT" sz="1200" i="0" dirty="0">
                <a:solidFill>
                  <a:srgbClr val="00529C"/>
                </a:solidFill>
                <a:latin typeface="Calibri" pitchFamily="34" charset="0"/>
              </a:rPr>
              <a:t>In alto a destra è visualizzato il contapagine, che indica il numero della pagina corrente e il numero totale di pagine in cui si articola la lezione di cui la pagina è parte la pagina che si sta visualizando.</a:t>
            </a:r>
            <a:br>
              <a:rPr lang="it-IT" sz="1200" i="0" dirty="0">
                <a:solidFill>
                  <a:srgbClr val="00529C"/>
                </a:solidFill>
                <a:latin typeface="Calibri" pitchFamily="34" charset="0"/>
              </a:rPr>
            </a:br>
            <a:r>
              <a:rPr lang="it-IT" sz="1200" i="0" dirty="0">
                <a:solidFill>
                  <a:srgbClr val="00529C"/>
                </a:solidFill>
                <a:latin typeface="Calibri" pitchFamily="34" charset="0"/>
              </a:rPr>
              <a:t>Per chiudere la fruizione del corso basta fare click sul pulsante esci, posizionato in basso a sinistra nello schermo. </a:t>
            </a:r>
          </a:p>
          <a:p>
            <a:pPr>
              <a:defRPr/>
            </a:pPr>
            <a:endParaRPr lang="it-IT" sz="1200" i="0" dirty="0">
              <a:solidFill>
                <a:srgbClr val="00529C"/>
              </a:solidFill>
              <a:latin typeface="Calibri" pitchFamily="34" charset="0"/>
            </a:endParaRPr>
          </a:p>
          <a:p>
            <a:pPr>
              <a:defRPr/>
            </a:pPr>
            <a:r>
              <a:rPr lang="it-IT" sz="1200" i="0" dirty="0">
                <a:solidFill>
                  <a:srgbClr val="00529C"/>
                </a:solidFill>
                <a:latin typeface="Calibri" pitchFamily="34" charset="0"/>
              </a:rPr>
              <a:t>Nelle </a:t>
            </a:r>
            <a:r>
              <a:rPr lang="it-IT" sz="1200" b="1" i="0" dirty="0">
                <a:solidFill>
                  <a:srgbClr val="00529C"/>
                </a:solidFill>
                <a:latin typeface="Calibri" pitchFamily="34" charset="0"/>
              </a:rPr>
              <a:t>esercitazioni</a:t>
            </a:r>
            <a:r>
              <a:rPr lang="it-IT" sz="1200" i="0" dirty="0">
                <a:solidFill>
                  <a:srgbClr val="00529C"/>
                </a:solidFill>
                <a:latin typeface="Calibri" pitchFamily="34" charset="0"/>
              </a:rPr>
              <a:t> viene chiesto di rispondere ad alcuni quesiti facendo semplicemente click sulla risposta corretta. Un messaggio di feedback  segnala la correttezza o meno della risposta fornita. </a:t>
            </a:r>
          </a:p>
          <a:p>
            <a:pPr>
              <a:defRPr/>
            </a:pPr>
            <a:endParaRPr lang="it-IT" sz="1200" i="0" dirty="0">
              <a:solidFill>
                <a:srgbClr val="00529C"/>
              </a:solidFill>
              <a:latin typeface="Calibri" pitchFamily="34" charset="0"/>
            </a:endParaRPr>
          </a:p>
          <a:p>
            <a:pPr>
              <a:defRPr/>
            </a:pPr>
            <a:r>
              <a:rPr lang="it-IT" sz="1200" i="0" dirty="0">
                <a:solidFill>
                  <a:srgbClr val="00529C"/>
                </a:solidFill>
                <a:latin typeface="Calibri" pitchFamily="34" charset="0"/>
              </a:rPr>
              <a:t>Per le </a:t>
            </a:r>
            <a:r>
              <a:rPr lang="it-IT" sz="1200" b="1" i="0" dirty="0">
                <a:solidFill>
                  <a:srgbClr val="00529C"/>
                </a:solidFill>
                <a:latin typeface="Calibri" pitchFamily="34" charset="0"/>
              </a:rPr>
              <a:t>prove di autovalutazione </a:t>
            </a:r>
            <a:r>
              <a:rPr lang="it-IT" sz="1200" i="0" dirty="0">
                <a:solidFill>
                  <a:srgbClr val="00529C"/>
                </a:solidFill>
                <a:latin typeface="Calibri" pitchFamily="34" charset="0"/>
              </a:rPr>
              <a:t>sono proposte domande a risposta singola. Per rispondere, basta semplicemente selezionare la risposta ritenuta corretta. In caso di risposta errata, un messaggio ti indica l’argomento del corso da ripassare per essere in grado di rispondere correttamente. </a:t>
            </a:r>
          </a:p>
          <a:p>
            <a:pPr>
              <a:defRPr/>
            </a:pPr>
            <a:r>
              <a:rPr lang="it-IT" sz="1200" i="0" dirty="0">
                <a:solidFill>
                  <a:srgbClr val="00529C"/>
                </a:solidFill>
                <a:latin typeface="Calibri" pitchFamily="34" charset="0"/>
              </a:rPr>
              <a:t>E' consigliabile non interrompere la sessione di studio prima di aver completato la fruizione della lezione in visione.</a:t>
            </a:r>
          </a:p>
          <a:p>
            <a:pPr>
              <a:defRPr/>
            </a:pPr>
            <a:endParaRPr lang="it-IT" sz="1200" i="0" dirty="0">
              <a:solidFill>
                <a:srgbClr val="00529C"/>
              </a:solidFill>
              <a:latin typeface="Calibri" pitchFamily="34" charset="0"/>
            </a:endParaRPr>
          </a:p>
          <a:p>
            <a:pPr>
              <a:defRPr/>
            </a:pPr>
            <a:r>
              <a:rPr lang="it-IT" sz="1200" i="0" dirty="0">
                <a:solidFill>
                  <a:srgbClr val="00529C"/>
                </a:solidFill>
                <a:latin typeface="Calibri" pitchFamily="34" charset="0"/>
              </a:rPr>
              <a:t>Le lezioni in cui si articola il corso hanno carattere di </a:t>
            </a:r>
            <a:r>
              <a:rPr lang="it-IT" sz="1200" b="1" i="0" dirty="0">
                <a:solidFill>
                  <a:srgbClr val="00529C"/>
                </a:solidFill>
                <a:latin typeface="Calibri" pitchFamily="34" charset="0"/>
              </a:rPr>
              <a:t>propedeuticità</a:t>
            </a:r>
            <a:r>
              <a:rPr lang="it-IT" sz="1200" i="0" dirty="0">
                <a:solidFill>
                  <a:srgbClr val="00529C"/>
                </a:solidFill>
                <a:latin typeface="Calibri" pitchFamily="34" charset="0"/>
              </a:rPr>
              <a:t>: si può accedere ad ogni lezione solo dopo aver completato lo studio della precedente (e avendo risposto correttamente alle prove di autovalutazione). Al termine della fruizione di tutte le lezioni, il corso risulterà completato. </a:t>
            </a:r>
          </a:p>
          <a:p>
            <a:pPr>
              <a:defRPr/>
            </a:pPr>
            <a:r>
              <a:rPr lang="it-IT" sz="1200" i="0" dirty="0">
                <a:solidFill>
                  <a:srgbClr val="00529C"/>
                </a:solidFill>
                <a:latin typeface="Calibri" pitchFamily="34" charset="0"/>
              </a:rPr>
              <a:t>Dopo  il primo completamento, la navigazione  si sblocca: si potrà accedere liberamente alle lezioni, anche  in ordine sparso. </a:t>
            </a:r>
            <a:endParaRPr lang="it-IT" sz="1200" i="0" dirty="0">
              <a:solidFill>
                <a:srgbClr val="00529C"/>
              </a:solidFill>
            </a:endParaRPr>
          </a:p>
        </p:txBody>
      </p:sp>
      <p:pic>
        <p:nvPicPr>
          <p:cNvPr id="32772" name="Picture 2"/>
          <p:cNvPicPr>
            <a:picLocks noChangeAspect="1" noChangeArrowheads="1"/>
          </p:cNvPicPr>
          <p:nvPr/>
        </p:nvPicPr>
        <p:blipFill>
          <a:blip r:embed="rId2"/>
          <a:srcRect/>
          <a:stretch>
            <a:fillRect/>
          </a:stretch>
        </p:blipFill>
        <p:spPr bwMode="auto">
          <a:xfrm>
            <a:off x="214313" y="1785938"/>
            <a:ext cx="3124200" cy="68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F97C635A-242A-4282-957C-5367F793D778}" type="slidenum">
              <a:rPr lang="it-IT" smtClean="0"/>
              <a:pPr>
                <a:defRPr/>
              </a:pPr>
              <a:t>15</a:t>
            </a:fld>
            <a:endParaRPr lang="it-IT"/>
          </a:p>
        </p:txBody>
      </p:sp>
      <p:sp>
        <p:nvSpPr>
          <p:cNvPr id="33794" name="Rettangolo 3"/>
          <p:cNvSpPr>
            <a:spLocks noChangeArrowheads="1"/>
          </p:cNvSpPr>
          <p:nvPr/>
        </p:nvSpPr>
        <p:spPr bwMode="auto">
          <a:xfrm>
            <a:off x="0" y="0"/>
            <a:ext cx="5273675" cy="338138"/>
          </a:xfrm>
          <a:prstGeom prst="rect">
            <a:avLst/>
          </a:prstGeom>
          <a:noFill/>
          <a:ln w="9525">
            <a:noFill/>
            <a:miter lim="800000"/>
            <a:headEnd/>
            <a:tailEnd/>
          </a:ln>
        </p:spPr>
        <p:txBody>
          <a:bodyPr wrap="none">
            <a:spAutoFit/>
          </a:bodyPr>
          <a:lstStyle/>
          <a:p>
            <a:r>
              <a:rPr lang="it-IT" b="1" i="0">
                <a:solidFill>
                  <a:srgbClr val="00529C"/>
                </a:solidFill>
              </a:rPr>
              <a:t>Programma e materiale didattico formalizzato: scheda corso 3/3</a:t>
            </a:r>
            <a:endParaRPr lang="it-IT"/>
          </a:p>
        </p:txBody>
      </p:sp>
      <p:sp>
        <p:nvSpPr>
          <p:cNvPr id="33795" name="CasellaDiTesto 8"/>
          <p:cNvSpPr txBox="1">
            <a:spLocks noChangeArrowheads="1"/>
          </p:cNvSpPr>
          <p:nvPr/>
        </p:nvSpPr>
        <p:spPr bwMode="auto">
          <a:xfrm>
            <a:off x="142875" y="428625"/>
            <a:ext cx="8715375" cy="3232150"/>
          </a:xfrm>
          <a:prstGeom prst="rect">
            <a:avLst/>
          </a:prstGeom>
          <a:noFill/>
          <a:ln w="9525">
            <a:noFill/>
            <a:miter lim="800000"/>
            <a:headEnd/>
            <a:tailEnd/>
          </a:ln>
        </p:spPr>
        <p:txBody>
          <a:bodyPr>
            <a:spAutoFit/>
          </a:bodyPr>
          <a:lstStyle/>
          <a:p>
            <a:endParaRPr lang="it-IT" sz="1200" b="1" i="0">
              <a:solidFill>
                <a:srgbClr val="00529C"/>
              </a:solidFill>
              <a:latin typeface="Calibri" pitchFamily="34" charset="0"/>
            </a:endParaRPr>
          </a:p>
          <a:p>
            <a:r>
              <a:rPr lang="it-IT" sz="1200" b="1" i="0">
                <a:solidFill>
                  <a:srgbClr val="00529C"/>
                </a:solidFill>
                <a:latin typeface="Calibri" pitchFamily="34" charset="0"/>
              </a:rPr>
              <a:t>Modalità di valutazione dell'apprendimento</a:t>
            </a:r>
          </a:p>
          <a:p>
            <a:r>
              <a:rPr lang="it-IT" sz="1200" i="0">
                <a:solidFill>
                  <a:srgbClr val="00529C"/>
                </a:solidFill>
                <a:latin typeface="Calibri" pitchFamily="34" charset="0"/>
              </a:rPr>
              <a:t>Il corso online include prove di autovalutazione, distribuite lungo tutto il percorso. </a:t>
            </a:r>
          </a:p>
          <a:p>
            <a:r>
              <a:rPr lang="it-IT" sz="1200" i="0">
                <a:solidFill>
                  <a:srgbClr val="00529C"/>
                </a:solidFill>
                <a:latin typeface="Calibri" pitchFamily="34" charset="0"/>
              </a:rPr>
              <a:t>Non è incluso un test finale di verifica dell’apprendimento. Questa valutazione viene effettuata in presenza, in occasione della formazione sui rischi specifici.</a:t>
            </a:r>
          </a:p>
          <a:p>
            <a:endParaRPr lang="it-IT" sz="1200" i="0">
              <a:solidFill>
                <a:srgbClr val="00529C"/>
              </a:solidFill>
              <a:latin typeface="Calibri" pitchFamily="34" charset="0"/>
            </a:endParaRPr>
          </a:p>
          <a:p>
            <a:endParaRPr lang="it-IT" sz="1200" i="0">
              <a:solidFill>
                <a:srgbClr val="00529C"/>
              </a:solidFill>
              <a:latin typeface="Calibri" pitchFamily="34" charset="0"/>
            </a:endParaRPr>
          </a:p>
          <a:p>
            <a:r>
              <a:rPr lang="it-IT" sz="1200" b="1" i="0">
                <a:solidFill>
                  <a:srgbClr val="00529C"/>
                </a:solidFill>
                <a:latin typeface="Calibri" pitchFamily="34" charset="0"/>
              </a:rPr>
              <a:t>Strumenti di feedback</a:t>
            </a:r>
          </a:p>
          <a:p>
            <a:r>
              <a:rPr lang="it-IT" sz="1200" i="0">
                <a:solidFill>
                  <a:srgbClr val="00529C"/>
                </a:solidFill>
                <a:latin typeface="Calibri" pitchFamily="34" charset="0"/>
              </a:rPr>
              <a:t>A garanzia dell’interattività richiesta dall’Accordo quale requisito fondamentale della formazione in modalità eLearning, la piattaforma rende disponibile un servizio di messaggistica  grazie al quale il discente può comunicare con il tutor e gli altri partecipanti iscritti alla classe di cui fa parte.</a:t>
            </a:r>
          </a:p>
          <a:p>
            <a:endParaRPr lang="it-IT" sz="1200" i="0">
              <a:solidFill>
                <a:srgbClr val="00529C"/>
              </a:solidFill>
              <a:latin typeface="Calibri" pitchFamily="34" charset="0"/>
            </a:endParaRPr>
          </a:p>
          <a:p>
            <a:r>
              <a:rPr lang="it-IT" sz="1200" i="0">
                <a:solidFill>
                  <a:srgbClr val="00529C"/>
                </a:solidFill>
                <a:latin typeface="Calibri" pitchFamily="34" charset="0"/>
              </a:rPr>
              <a:t/>
            </a:r>
            <a:br>
              <a:rPr lang="it-IT" sz="1200" i="0">
                <a:solidFill>
                  <a:srgbClr val="00529C"/>
                </a:solidFill>
                <a:latin typeface="Calibri" pitchFamily="34" charset="0"/>
              </a:rPr>
            </a:br>
            <a:endParaRPr lang="it-IT" sz="1200" i="0">
              <a:solidFill>
                <a:srgbClr val="00529C"/>
              </a:solidFill>
              <a:latin typeface="Calibri" pitchFamily="34" charset="0"/>
            </a:endParaRPr>
          </a:p>
          <a:p>
            <a:endParaRPr lang="it-IT" sz="1200" b="1" i="0">
              <a:solidFill>
                <a:srgbClr val="00529C"/>
              </a:solidFill>
              <a:latin typeface="Calibri" pitchFamily="34" charset="0"/>
            </a:endParaRPr>
          </a:p>
          <a:p>
            <a:endParaRPr lang="it-IT" sz="1200" b="1" i="0">
              <a:solidFill>
                <a:srgbClr val="00529C"/>
              </a:solidFill>
              <a:latin typeface="Calibri" pitchFamily="34" charset="0"/>
            </a:endParaRPr>
          </a:p>
          <a:p>
            <a:r>
              <a:rPr lang="it-IT" sz="1200" i="0">
                <a:solidFill>
                  <a:srgbClr val="00529C"/>
                </a:solidFill>
                <a:latin typeface="Calibri" pitchFamily="34" charset="0"/>
              </a:rPr>
              <a:t> </a:t>
            </a:r>
            <a:endParaRPr lang="it-IT" sz="1200" i="0">
              <a:solidFill>
                <a:srgbClr val="00529C"/>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6"/>
          <p:cNvSpPr>
            <a:spLocks noChangeArrowheads="1"/>
          </p:cNvSpPr>
          <p:nvPr/>
        </p:nvSpPr>
        <p:spPr bwMode="auto">
          <a:xfrm>
            <a:off x="0" y="-71438"/>
            <a:ext cx="7605713" cy="431801"/>
          </a:xfrm>
          <a:prstGeom prst="rect">
            <a:avLst/>
          </a:prstGeom>
          <a:noFill/>
          <a:ln w="9525" algn="ctr">
            <a:noFill/>
            <a:miter lim="800000"/>
            <a:headEnd/>
            <a:tailEnd/>
          </a:ln>
        </p:spPr>
        <p:txBody>
          <a:bodyPr anchor="ctr"/>
          <a:lstStyle/>
          <a:p>
            <a:pPr>
              <a:lnSpc>
                <a:spcPts val="3600"/>
              </a:lnSpc>
              <a:defRPr/>
            </a:pPr>
            <a:r>
              <a:rPr lang="it-IT" sz="1800" b="1" i="0" dirty="0">
                <a:solidFill>
                  <a:srgbClr val="00529C"/>
                </a:solidFill>
                <a:latin typeface="+mj-lt"/>
                <a:ea typeface="+mj-ea"/>
                <a:cs typeface="+mj-cs"/>
              </a:rPr>
              <a:t>Indice</a:t>
            </a:r>
            <a:endParaRPr lang="it-IT" sz="1800" b="1" i="0" dirty="0">
              <a:solidFill>
                <a:srgbClr val="00529C"/>
              </a:solidFill>
              <a:latin typeface="+mj-lt"/>
              <a:ea typeface="+mj-ea"/>
              <a:cs typeface="+mj-cs"/>
            </a:endParaRPr>
          </a:p>
        </p:txBody>
      </p:sp>
      <p:sp>
        <p:nvSpPr>
          <p:cNvPr id="15" name="Segnaposto numero diapositiva 14"/>
          <p:cNvSpPr>
            <a:spLocks noGrp="1"/>
          </p:cNvSpPr>
          <p:nvPr>
            <p:ph type="sldNum" sz="quarter" idx="10"/>
          </p:nvPr>
        </p:nvSpPr>
        <p:spPr>
          <a:xfrm>
            <a:off x="3424238" y="1071563"/>
            <a:ext cx="720725" cy="457200"/>
          </a:xfrm>
        </p:spPr>
        <p:txBody>
          <a:bodyPr/>
          <a:lstStyle/>
          <a:p>
            <a:pPr>
              <a:defRPr/>
            </a:pPr>
            <a:r>
              <a:rPr lang="it-IT" dirty="0" smtClean="0"/>
              <a:t> </a:t>
            </a:r>
            <a:endParaRPr lang="it-IT" dirty="0"/>
          </a:p>
        </p:txBody>
      </p:sp>
      <p:sp>
        <p:nvSpPr>
          <p:cNvPr id="16" name="Segnaposto numero diapositiva 3"/>
          <p:cNvSpPr txBox="1">
            <a:spLocks/>
          </p:cNvSpPr>
          <p:nvPr/>
        </p:nvSpPr>
        <p:spPr bwMode="auto">
          <a:xfrm>
            <a:off x="8315325" y="19050"/>
            <a:ext cx="720725" cy="457200"/>
          </a:xfrm>
          <a:prstGeom prst="rect">
            <a:avLst/>
          </a:prstGeom>
          <a:noFill/>
          <a:ln w="9525">
            <a:noFill/>
            <a:miter lim="800000"/>
            <a:headEnd/>
            <a:tailEnd/>
          </a:ln>
          <a:effectLst/>
        </p:spPr>
        <p:txBody>
          <a:bodyPr/>
          <a:lstStyle/>
          <a:p>
            <a:pPr algn="r" eaLnBrk="0" hangingPunct="0">
              <a:defRPr/>
            </a:pPr>
            <a:r>
              <a:rPr lang="it-IT" sz="1200" i="0" dirty="0">
                <a:solidFill>
                  <a:schemeClr val="bg2"/>
                </a:solidFill>
                <a:effectLst>
                  <a:outerShdw blurRad="38100" dist="38100" dir="2700000" algn="tl">
                    <a:srgbClr val="C0C0C0"/>
                  </a:outerShdw>
                </a:effectLst>
                <a:latin typeface="+mn-lt"/>
                <a:cs typeface="+mn-cs"/>
              </a:rPr>
              <a:t> </a:t>
            </a:r>
            <a:fld id="{C4DF18E7-1267-4BDB-88C9-56AA079E1FF8}" type="slidenum">
              <a:rPr lang="it-IT" sz="1200" b="1" i="0">
                <a:solidFill>
                  <a:schemeClr val="tx1">
                    <a:lumMod val="50000"/>
                    <a:lumOff val="50000"/>
                  </a:schemeClr>
                </a:solidFill>
                <a:latin typeface="+mn-lt"/>
                <a:cs typeface="+mn-cs"/>
              </a:rPr>
              <a:pPr algn="r" eaLnBrk="0" hangingPunct="0">
                <a:defRPr/>
              </a:pPr>
              <a:t>2</a:t>
            </a:fld>
            <a:endParaRPr lang="it-IT" sz="1200" b="1" i="0" dirty="0">
              <a:solidFill>
                <a:schemeClr val="tx1">
                  <a:lumMod val="50000"/>
                  <a:lumOff val="50000"/>
                </a:schemeClr>
              </a:solidFill>
              <a:latin typeface="+mn-lt"/>
              <a:cs typeface="+mn-cs"/>
            </a:endParaRPr>
          </a:p>
        </p:txBody>
      </p:sp>
      <p:sp>
        <p:nvSpPr>
          <p:cNvPr id="20484" name="AutoShape 4"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0485" name="AutoShape 6"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8" name="CasellaDiTesto 27"/>
          <p:cNvSpPr txBox="1"/>
          <p:nvPr/>
        </p:nvSpPr>
        <p:spPr>
          <a:xfrm>
            <a:off x="428625" y="1000125"/>
            <a:ext cx="8143875" cy="4724400"/>
          </a:xfrm>
          <a:prstGeom prst="rect">
            <a:avLst/>
          </a:prstGeom>
          <a:noFill/>
        </p:spPr>
        <p:txBody>
          <a:bodyPr>
            <a:spAutoFit/>
          </a:bodyPr>
          <a:lstStyle/>
          <a:p>
            <a:pPr marL="342900" indent="-342900">
              <a:spcBef>
                <a:spcPts val="1500"/>
              </a:spcBef>
              <a:buFont typeface="+mj-lt"/>
              <a:buAutoNum type="arabicPeriod"/>
              <a:defRPr/>
            </a:pPr>
            <a:r>
              <a:rPr lang="it-IT" sz="1800" b="1" i="0" dirty="0">
                <a:solidFill>
                  <a:srgbClr val="00529C"/>
                </a:solidFill>
                <a:latin typeface="Calibri" pitchFamily="34" charset="0"/>
              </a:rPr>
              <a:t>L’eLearning nell’Accordo Stato – Regioni: applicabilità e requisiti</a:t>
            </a:r>
          </a:p>
          <a:p>
            <a:pPr marL="342900" indent="-342900">
              <a:spcBef>
                <a:spcPts val="1500"/>
              </a:spcBef>
              <a:buFont typeface="+mj-lt"/>
              <a:buAutoNum type="arabicPeriod"/>
              <a:defRPr/>
            </a:pPr>
            <a:r>
              <a:rPr lang="it-IT" sz="1800" b="1" i="0" dirty="0">
                <a:solidFill>
                  <a:srgbClr val="00529C"/>
                </a:solidFill>
                <a:latin typeface="Calibri" pitchFamily="34" charset="0"/>
              </a:rPr>
              <a:t>Sede e strumentazione </a:t>
            </a:r>
          </a:p>
          <a:p>
            <a:pPr marL="342900" indent="-342900">
              <a:spcBef>
                <a:spcPts val="1500"/>
              </a:spcBef>
              <a:buFont typeface="+mj-lt"/>
              <a:buAutoNum type="arabicPeriod"/>
              <a:defRPr/>
            </a:pPr>
            <a:r>
              <a:rPr lang="it-IT" sz="1800" b="1" i="0" dirty="0">
                <a:solidFill>
                  <a:srgbClr val="00529C"/>
                </a:solidFill>
                <a:latin typeface="Calibri" pitchFamily="34" charset="0"/>
              </a:rPr>
              <a:t>Programma e materiale didattico formalizzato </a:t>
            </a:r>
          </a:p>
          <a:p>
            <a:pPr marL="342900" indent="-342900">
              <a:spcBef>
                <a:spcPts val="1500"/>
              </a:spcBef>
              <a:buFont typeface="+mj-lt"/>
              <a:buAutoNum type="arabicPeriod"/>
              <a:defRPr/>
            </a:pPr>
            <a:r>
              <a:rPr lang="it-IT" sz="1800" b="1" i="0" dirty="0">
                <a:solidFill>
                  <a:srgbClr val="00529C"/>
                </a:solidFill>
                <a:latin typeface="Calibri" pitchFamily="34" charset="0"/>
              </a:rPr>
              <a:t>Tutor</a:t>
            </a:r>
          </a:p>
          <a:p>
            <a:pPr marL="342900" indent="-342900">
              <a:spcBef>
                <a:spcPts val="1500"/>
              </a:spcBef>
              <a:buFont typeface="+mj-lt"/>
              <a:buAutoNum type="arabicPeriod"/>
              <a:defRPr/>
            </a:pPr>
            <a:r>
              <a:rPr lang="it-IT" sz="1800" b="1" i="0" dirty="0">
                <a:solidFill>
                  <a:srgbClr val="00529C"/>
                </a:solidFill>
                <a:latin typeface="Calibri" pitchFamily="34" charset="0"/>
              </a:rPr>
              <a:t>Valutazione</a:t>
            </a:r>
          </a:p>
          <a:p>
            <a:pPr marL="342900" indent="-342900">
              <a:spcBef>
                <a:spcPts val="1500"/>
              </a:spcBef>
              <a:buFont typeface="+mj-lt"/>
              <a:buAutoNum type="arabicPeriod"/>
              <a:defRPr/>
            </a:pPr>
            <a:r>
              <a:rPr lang="it-IT" sz="1800" b="1" i="0" dirty="0">
                <a:solidFill>
                  <a:srgbClr val="00529C"/>
                </a:solidFill>
                <a:latin typeface="Calibri" pitchFamily="34" charset="0"/>
              </a:rPr>
              <a:t>Durata</a:t>
            </a:r>
          </a:p>
          <a:p>
            <a:pPr marL="342900" indent="-342900">
              <a:spcBef>
                <a:spcPts val="1500"/>
              </a:spcBef>
              <a:buFont typeface="+mj-lt"/>
              <a:buAutoNum type="arabicPeriod"/>
              <a:defRPr/>
            </a:pPr>
            <a:r>
              <a:rPr lang="it-IT" sz="1800" b="1" i="0" dirty="0">
                <a:solidFill>
                  <a:srgbClr val="00529C"/>
                </a:solidFill>
                <a:latin typeface="Calibri" pitchFamily="34" charset="0"/>
              </a:rPr>
              <a:t>Materiali</a:t>
            </a:r>
          </a:p>
          <a:p>
            <a:pPr>
              <a:lnSpc>
                <a:spcPts val="3600"/>
              </a:lnSpc>
              <a:defRPr/>
            </a:pPr>
            <a:endParaRPr lang="it-IT" b="1" i="0" dirty="0">
              <a:solidFill>
                <a:srgbClr val="00529C"/>
              </a:solidFill>
              <a:latin typeface="Calibri" pitchFamily="34" charset="0"/>
            </a:endParaRPr>
          </a:p>
          <a:p>
            <a:pPr>
              <a:lnSpc>
                <a:spcPts val="3600"/>
              </a:lnSpc>
              <a:defRPr/>
            </a:pPr>
            <a:r>
              <a:rPr lang="it-IT" b="1" i="0" dirty="0">
                <a:solidFill>
                  <a:srgbClr val="00529C"/>
                </a:solidFill>
                <a:latin typeface="Calibri" pitchFamily="34" charset="0"/>
              </a:rPr>
              <a:t>ALLEGATI</a:t>
            </a:r>
          </a:p>
          <a:p>
            <a:pPr>
              <a:lnSpc>
                <a:spcPct val="150000"/>
              </a:lnSpc>
              <a:buFont typeface="Arial" pitchFamily="34" charset="0"/>
              <a:buChar char="•"/>
              <a:defRPr/>
            </a:pPr>
            <a:r>
              <a:rPr lang="it-IT" b="1" i="0" dirty="0">
                <a:solidFill>
                  <a:srgbClr val="00529C"/>
                </a:solidFill>
                <a:latin typeface="Calibri" pitchFamily="34" charset="0"/>
              </a:rPr>
              <a:t> Il programma del corso online</a:t>
            </a:r>
          </a:p>
          <a:p>
            <a:pPr>
              <a:buFont typeface="Arial" pitchFamily="34" charset="0"/>
              <a:buChar char="•"/>
              <a:defRPr/>
            </a:pPr>
            <a:r>
              <a:rPr lang="it-IT" b="1" i="0" dirty="0">
                <a:solidFill>
                  <a:srgbClr val="00529C"/>
                </a:solidFill>
                <a:latin typeface="Calibri" pitchFamily="34" charset="0"/>
              </a:rPr>
              <a:t> Scheda corso online</a:t>
            </a:r>
          </a:p>
        </p:txBody>
      </p:sp>
      <p:pic>
        <p:nvPicPr>
          <p:cNvPr id="20487" name="Picture 2"/>
          <p:cNvPicPr>
            <a:picLocks noChangeAspect="1" noChangeArrowheads="1"/>
          </p:cNvPicPr>
          <p:nvPr/>
        </p:nvPicPr>
        <p:blipFill>
          <a:blip r:embed="rId2"/>
          <a:srcRect/>
          <a:stretch>
            <a:fillRect/>
          </a:stretch>
        </p:blipFill>
        <p:spPr bwMode="auto">
          <a:xfrm>
            <a:off x="5857875" y="1857375"/>
            <a:ext cx="2652713" cy="225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6"/>
          <p:cNvSpPr>
            <a:spLocks noChangeArrowheads="1"/>
          </p:cNvSpPr>
          <p:nvPr/>
        </p:nvSpPr>
        <p:spPr bwMode="auto">
          <a:xfrm>
            <a:off x="0" y="-71438"/>
            <a:ext cx="7605713" cy="431801"/>
          </a:xfrm>
          <a:prstGeom prst="rect">
            <a:avLst/>
          </a:prstGeom>
          <a:noFill/>
          <a:ln w="9525" algn="ctr">
            <a:noFill/>
            <a:miter lim="800000"/>
            <a:headEnd/>
            <a:tailEnd/>
          </a:ln>
        </p:spPr>
        <p:txBody>
          <a:bodyPr anchor="ctr"/>
          <a:lstStyle/>
          <a:p>
            <a:pPr>
              <a:lnSpc>
                <a:spcPts val="3600"/>
              </a:lnSpc>
              <a:defRPr/>
            </a:pPr>
            <a:r>
              <a:rPr lang="it-IT" sz="1200" b="1" i="0" dirty="0">
                <a:solidFill>
                  <a:srgbClr val="00529C"/>
                </a:solidFill>
                <a:latin typeface="+mj-lt"/>
                <a:ea typeface="+mj-ea"/>
                <a:cs typeface="+mj-cs"/>
              </a:rPr>
              <a:t>L’eLearning nell’Accordo Stato – Regioni: applicabilità</a:t>
            </a:r>
            <a:endParaRPr lang="it-IT" sz="1200" b="1" i="0" dirty="0">
              <a:solidFill>
                <a:srgbClr val="00529C"/>
              </a:solidFill>
              <a:latin typeface="+mj-lt"/>
              <a:ea typeface="+mj-ea"/>
              <a:cs typeface="+mj-cs"/>
            </a:endParaRPr>
          </a:p>
        </p:txBody>
      </p:sp>
      <p:sp>
        <p:nvSpPr>
          <p:cNvPr id="15" name="Segnaposto numero diapositiva 14"/>
          <p:cNvSpPr>
            <a:spLocks noGrp="1"/>
          </p:cNvSpPr>
          <p:nvPr>
            <p:ph type="sldNum" sz="quarter" idx="10"/>
          </p:nvPr>
        </p:nvSpPr>
        <p:spPr>
          <a:xfrm>
            <a:off x="3424238" y="1071563"/>
            <a:ext cx="720725" cy="457200"/>
          </a:xfrm>
        </p:spPr>
        <p:txBody>
          <a:bodyPr/>
          <a:lstStyle/>
          <a:p>
            <a:pPr>
              <a:defRPr/>
            </a:pPr>
            <a:r>
              <a:rPr lang="it-IT" dirty="0" smtClean="0"/>
              <a:t> </a:t>
            </a:r>
            <a:endParaRPr lang="it-IT" dirty="0"/>
          </a:p>
        </p:txBody>
      </p:sp>
      <p:sp>
        <p:nvSpPr>
          <p:cNvPr id="16" name="Segnaposto numero diapositiva 3"/>
          <p:cNvSpPr txBox="1">
            <a:spLocks/>
          </p:cNvSpPr>
          <p:nvPr/>
        </p:nvSpPr>
        <p:spPr bwMode="auto">
          <a:xfrm>
            <a:off x="8315325" y="19050"/>
            <a:ext cx="720725" cy="457200"/>
          </a:xfrm>
          <a:prstGeom prst="rect">
            <a:avLst/>
          </a:prstGeom>
          <a:noFill/>
          <a:ln w="9525">
            <a:noFill/>
            <a:miter lim="800000"/>
            <a:headEnd/>
            <a:tailEnd/>
          </a:ln>
          <a:effectLst/>
        </p:spPr>
        <p:txBody>
          <a:bodyPr/>
          <a:lstStyle/>
          <a:p>
            <a:pPr algn="r" eaLnBrk="0" hangingPunct="0">
              <a:defRPr/>
            </a:pPr>
            <a:r>
              <a:rPr lang="it-IT" sz="1200" i="0" dirty="0">
                <a:solidFill>
                  <a:schemeClr val="bg2"/>
                </a:solidFill>
                <a:effectLst>
                  <a:outerShdw blurRad="38100" dist="38100" dir="2700000" algn="tl">
                    <a:srgbClr val="C0C0C0"/>
                  </a:outerShdw>
                </a:effectLst>
                <a:latin typeface="+mn-lt"/>
                <a:cs typeface="+mn-cs"/>
              </a:rPr>
              <a:t> </a:t>
            </a:r>
            <a:fld id="{0610290D-8FFE-47C3-9911-03D8391E93AF}" type="slidenum">
              <a:rPr lang="it-IT" sz="1200" b="1" i="0">
                <a:solidFill>
                  <a:schemeClr val="tx1">
                    <a:lumMod val="50000"/>
                    <a:lumOff val="50000"/>
                  </a:schemeClr>
                </a:solidFill>
                <a:latin typeface="+mn-lt"/>
                <a:cs typeface="+mn-cs"/>
              </a:rPr>
              <a:pPr algn="r" eaLnBrk="0" hangingPunct="0">
                <a:defRPr/>
              </a:pPr>
              <a:t>3</a:t>
            </a:fld>
            <a:endParaRPr lang="it-IT" sz="1200" b="1" i="0" dirty="0">
              <a:solidFill>
                <a:schemeClr val="tx1">
                  <a:lumMod val="50000"/>
                  <a:lumOff val="50000"/>
                </a:schemeClr>
              </a:solidFill>
              <a:latin typeface="+mn-lt"/>
              <a:cs typeface="+mn-cs"/>
            </a:endParaRPr>
          </a:p>
        </p:txBody>
      </p:sp>
      <p:sp>
        <p:nvSpPr>
          <p:cNvPr id="21508" name="AutoShape 4"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1509" name="AutoShape 6"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1510" name="AutoShape 10" descr="data:image/jpg;base64,/9j/4AAQSkZJRgABAQAAAQABAAD/2wBDAAkGBwgHBgkIBwgKCgkLDRYPDQwMDRsUFRAWIB0iIiAdHx8kKDQsJCYxJx8fLT0tMTU3Ojo6Iys/RD84QzQ5Ojf/2wBDAQoKCg0MDRoPDxo3JR8lNzc3Nzc3Nzc3Nzc3Nzc3Nzc3Nzc3Nzc3Nzc3Nzc3Nzc3Nzc3Nzc3Nzc3Nzc3Nzc3Nzf/wAARCACcAHwDASIAAhEBAxEB/8QAGwABAAIDAQEAAAAAAAAAAAAAAAYHAQQFAwL/xAA3EAACAQMDAwIEBAUEAgMAAAABAgMABBEFEiEGMUETURQiYYEHMnGhFSNCcpEkUrHBQ2LC0fD/xAAaAQADAQEBAQAAAAAAAAAAAAAABAUDAgEG/8QAKREAAgICAgICAAYDAQAAAAAAAQIAAwQREiExQQVREyJhcaHwFCNSkf/aAAwDAQACEQMRAD8AvGsGte+vYbC1kuLlwkaDLE+BXCtettHu7qG3imJklbauUYDPgZI81otVjjajc4axVOiZI3kRBljihdQMk8Gqsueprq/6kiihMr2TTiNYWUK3zDYx988sRmut1frws9HtbOCUSXL7XWVDkBQQd2frjgUycGwMqf8AUy/yF0T9SdTTxQpvldUTyxOBUe1nq/T9Na5gZmN1EgYRBT8xPbBxj9faoTJ1jNeWs9rqVsHgkhKAQnb82CCTnPGSCMYwRXL1kbYNNEm0Ti0USANkhcnZn2O0j9qao+N04Fv99zGzK6/JO0fxC1fJIhswPAKvx+vzc1Lek+o59WtY2vo1SVpGQ7FKqeAVIyTwQT58Gqy0O2S71e1gmiaSNny4GfygEnOOwrr6fruoLFd30tw7RWqqsFtGxSLcxwowMZUAE480zl4dZXhWuj1/PUypvbltjLerIwarDQ+sdZurwW7taYIZ8+gxYgDO1VDAEnGBU90HU/4pYrcCF4g3ID98fWo1+O9DcXj1Vq2Dazp0pSsJrFKUohFKUohOTrslqbGVbmaNEUfzPU4BU8EH9RVSDUtOglD2GkxqUfdG808khGPynGcZ7e9SX8S7GFJIrxwRclxECCPnTBPPnI7feoOfevoPjcdfwuWz3JmVYeevqdjplLifXobkRtKEkLzuMAIGyCx5xgbs/auQQVO3fvCkgEdjz3H6963NMvLe2FzFeq729zF6b+njcOQQRng4IrduNIt9PWWfUJJ5bYyCO29AKDOCobfk5AUD9eTineYrtO/fiL6LKNTiVIN2mTaVYy6ysqTsTHFLbAkvFHgYfLYyc4BA8c1prZ6fenZp91JDMO0N5tUOfZXBxn6ECt/TdH1C4ibSr3T7tEL74JzF8sL4wcnsVbjIB44Nc3ujAEnWvPoz1FIJnOm1iRrea2tra2toZAYx6cQ3hP8AaX7nOBknvXxp11bRxXFpfLMYJ9pLQY3oykkEA8HuRiteS0uomZJbeVXUkFShqWaPpt/qaWp0e+hs7YRKjenAnqCRR84ZyC2cnPB7EVllW10V7Ub39TupGsbRM0INB1HTtat5Ybd7iGOdHUqAG2d8lScjjI/UH6VZXTrr/DkjV1YLypB7r4NcS06A0+ICad5JrwMH9Z2JJYHIJz35rqaFpd5Z3lxcXk4k38IqoFVV8AAD6moeRkm8Dl5Eo1Uivep3qUpSs2ilKUQilKUQkI/EDSvjxFI0qRNGCYpZDhPqrH+nOAQe37VCoNBkSa2e/uLSG1fDs/xcZzHnkrg8/QirlureO5geKVAyMMEEZquNT0u+bWpJbXR2e5YgRzTzBo4vYhMDt4BOKo4ua1SFCev5it2OHbkB3OcLz4R0iW3a2mcAizsbOOSWJCMgyvJ2JGCB358Vt3EMurQfDXVxDdBCUgnKNC8Mj/lWRAMAMRjODye/NTHpjpxNMhaW6/nXkrFpZX5LE9629U0aO5RpLZEjuNpGSoIceVYdiDWQzH58v7/75nRx146lS6hoz2sUkkE8d1HCdtwUG1oWBwQynnGezYwa5259oUs20dhngVLOqIr3T54tUVFtbg/6aZVG9ZOCQ3OcggEHdnsOa4v8UtXVXn0ize4XOXXKIT7lFwCf2q9j3NZWG1yk6ysI2vE8E1bUowFTULpVHgTNgfvU66WN1c6nalYlWMQpcXMg4MsrooLEdhwo/wA1FLiwOqwW11pdvbh/SPxaQEIsTgnkgn5Rjz2NTToqb0Io0uRGsoRYfknSQSADhhgk9uCP0pH5Di9W0Gj7HuMY3T9yaUxWFYMAVOQfIr6qHKMUpSiEUpSiEUpSiEVjFZpRCKUpRCQv8TYQ+jiQkgpIjDHnkr/8qq4eKu7qSyW+sTHJGJIjxIvOdueSPqMZH6VTmpWE2nXHoygMrDdHIpysi+4P/wCxX0HxNylDX78ybmIQ3KbXS6TtrlqYGkQId8jJnhQCSD9DjH3pcW1tKtxqWl3LgxsJXgdCskO44yGBw2CQMj3rbayuLfpKOaBmYXEolnEeciLBCZI8ZDH7iuXpV3Ha3LfEBzBNE8UyR9yrDuPqDg/amtly1inx1+/99TDwApk36U6znnmWyvYASImb1lf8xUZOVxwcZOc+O1T+Nw6Bl7EZqnNP0vUNO6lSOO2lmW3nAd1Q4KHjP3U1aegSF9ORGOWhZomP1U4qJ8hVWjg1+CI/iuzKQ3qdOlKUhGopSlEIpSlEIpSlEIpXyWAIBI57VmiEMoYEEZBqE9UaPate2zz2Be2j3kSK5CoWwfmUDJGQM4Of1qb18yIsiFXAKnuD5rpHZG5KdGcsoYaMpSe+v7DXGmvowZE+RoAcRvGQQFUDjZtPH28162l5Z2t2kWjQXZaeQBp3wZVTIykYXzj+rv37VLurOnFktyqEBQf9PI3/AIm/2E/7D+x5qvIZLjTb9XRTHcW7lcMudrDggg/evosaxMmvoaIHj0fqTLUaptHxOv1ZdX/xYsLsiOKHLxLG7kOrHIZtxyTx57ZNSrojqZLofB3j4u8E/lwJcf1D/wBsdx5xn3qIvDp+rXKvDefCXM+B8K8DFBIfCuOApPv2zX3DbaTp11Ct9d3AvIRvl9BgybwT/KyoyDwMnOO9c21VWUisj8w/SCOyvyB6lyq4YAg5FZzUH03rFrfRkvdXtXhMspWNY0OH4zuAJ4Hj9a3LDri0vp3SG2mEaIXkmcKqRge5z3J4FRWxblBOuhKC3IddyW0rzglWeJZIzlWGQa9KXmsUpSiEwe1RfUutNP024nt7lZRPFjaoQn1ARnIPb/JFSc9uarH8SreOCe0AkLMTIQD4U7f+801hVJbaEfwZhe7InJZzdW6x1W9vRNazNbRI2UiB7/3nzn27VZXT2pjUbZXzw0ayL/aR2+xyPtVJmrP6HDRXj2eS3wlukMj44LctgfQbgPtVD5OmqqteI0YviO7Odya0oKVFj887iFJ4mikUFWGCDVf9V9PxoTNdJO6qP5c9ugaQj/YwPf6N485qxK+WQMMMAR7Gu67Grbkh0Zy6K400pzTbGyt7710uUu5YY2nt7NonRpHXnDZGBjvgHJxxWvca1HdO0lxpNlJ825MblK/3EHL+/PmrdvNMt5AZY4EE68q2PNVdq3TTQtD8Mi27M7I0VxcpgHICgEgHnnjnt3qvi5aWsfxz39xG6goP9fieF20uv6clzFEWurQ+lJDBFgekSSpUDwDx9xXzp0Utjbl9V0+b+GTyIXcoVKOpO1gPI5PB7+K8On5hYdQWb3AMYjm2vnjaeRz9Ae/6V8/F6tpWpv8AETzG5QhJxK5YSgeDnup/4NPvXsGka4+YuraIY+ZcOj6hY3dnGbGaN4gMDY2QP/r710cjPeqUl9K2g/i+hy3VsouPTdCQPTyMjBHde45qR9O9euhEOshdhOBOiHA/uH/Y/wAVIt+OcAtX3+nuOplDenlkCs1r2t1FcxCSB1dGGQVOQRXvmppGuo1vrcGqo/Ei5gm1qOJAfUijxI3jBOQP+T96tc9qqLq3T7ifqk7Y39O5eJUkEZ2jOF5PvkGqPxfEXcm9CLZe+GhI7ax+tdQRYz6kqJj3yQKt7pBdyX1x8p9S5kwQPAYgfsBVfaXp9vDqcV5DdJNbWkrmX1cRujJuwdpPILKMEE5qyOjYDb9P2it+Zl3H9TXfyd6XFeB2JziVsgPKdsUpSpccilKUQmDyK5mraHYaoQ13AHcLhTXUpRCU7r+kyXOq3c9rLG7FyzwyfynQe/zcMPqD9q+dZ0u+mFnFHZTT3NvbrFcSwxsVJz8oz2JCkAkcf4q09U0Ww1RNl5bo4+oqtevbaWw1C09OSVY1g9FMOfl2s377WWrOHl2WutZ10OohfQqKWHufNnp95pSm2s7iCS+v3EKlPnWFUOXJBGCwJUDv3Jra1bp/05Y2v7O49QjElxZbAh/9ihHf3weceK9ei7/TBd2SyymCSCH0VhcAI7E5LKfcnGQfYYqyjtkTjkHwaVybciq8sSQZtVXW9YEq/pW/utE1w6NK2+JnOzA4Ukbt39pHJ/zVm2lxHdW8c8RyjgEVENf0K8N00lraW8++N4klJKvErKVOccMADxmpTpFt8Hp0EBGCiAEVjlXLawcDv3+87prKAg+JuEcVH9X6Z+PuTPFfXVsxGGEUzKCP0FSGlLeJtOBF0npYs4LaW3VxD+UkV3IYkhjWOMYVRgCvulEIpSlEIpXnLKkS7nYAYzXhNf20MkUcsyI0xxGGIBY4zx78V6FJ8TzYm3SvlGV1DKcg+ayzKoyzAD3JryewahP4k2BuNM9ZPzQyLKR7rgqf+VP2qZtLGMZYc1V3XGpXl/rjaXazPJCQi+hGB8znnn34x9KcwEZrgR1ruL5DgV6+5H9L067uHjuorb1II5lzudUDEEEgEkZOPbtVt9MTLLaz7ZxMonkwwOeNxxUM0LQbLV7u0t7705RZ2YVkjcMqSM7FuR5I25qwtN0+3023WC0QJGPFdZ2Ub316HiGPSK139zaxTFZpSMYilKUQilKUQisHtWaHmiEg34kWdxeW8CwSKAr5aN5VQOCMf1EA4x2+tV3cJd2l3tuPVhuIcY3k7kx2x9OOMcVeGp6ZaanB6N5EJE9jUR17poRRQxRaet5bQ8JiRkkiXyARwR7A8CqeHnikcHHX8xS/GLnkp7kYPW2uZHpzQxgeFhHP65z+1a2odUaxqCqk12Y0HdYBs3H6nv8A9V5Xmh3EbsbNhdIAW2KQJlHkGPO7I+gIPeuXViqvGf8AMgERdrR0xMk+kXmpKbOdZZLu/nf/AE6SsWEUSth25zgtgqD3xk1n+HyR6jcRWFvqEl3chk9WdQqwK3DHcCSzYyAeBzXe6FigleyuV7C1MAUjkOrEsfuXzU7EUe7dtG73xUDIvdbXC9A+v0lGqtSikzldO6FaaJZRxW0QVtoDGuxSlJxiKUpRCKUpRCKUpRCKUpRCKwRWaUQnH1Pp2w1CQTPFsuF5SVOGU+4NV91JokP8QmZmntJn+ZpZIg0DNjBOV5XJ55BFWwfFecsEUw2yxq4PuK2pvspbkh1M7K1sGmEhHR1mZNUeS0KjTbQGKDYTiQ8bnz5yf2AqdivG1tobVNkEYRc9hXvWTMWOz5nYAA0IpSleT2KUpRCf/9k="/>
          <p:cNvSpPr>
            <a:spLocks noChangeAspect="1" noChangeArrowheads="1"/>
          </p:cNvSpPr>
          <p:nvPr/>
        </p:nvSpPr>
        <p:spPr bwMode="auto">
          <a:xfrm>
            <a:off x="46038" y="-627063"/>
            <a:ext cx="1028700" cy="1295401"/>
          </a:xfrm>
          <a:prstGeom prst="rect">
            <a:avLst/>
          </a:prstGeom>
          <a:noFill/>
          <a:ln w="9525">
            <a:noFill/>
            <a:miter lim="800000"/>
            <a:headEnd/>
            <a:tailEnd/>
          </a:ln>
        </p:spPr>
        <p:txBody>
          <a:bodyPr/>
          <a:lstStyle/>
          <a:p>
            <a:endParaRPr lang="it-IT"/>
          </a:p>
        </p:txBody>
      </p:sp>
      <p:sp>
        <p:nvSpPr>
          <p:cNvPr id="28" name="CasellaDiTesto 27"/>
          <p:cNvSpPr txBox="1"/>
          <p:nvPr/>
        </p:nvSpPr>
        <p:spPr>
          <a:xfrm>
            <a:off x="285750" y="500063"/>
            <a:ext cx="8286750" cy="4432300"/>
          </a:xfrm>
          <a:prstGeom prst="rect">
            <a:avLst/>
          </a:prstGeom>
          <a:noFill/>
        </p:spPr>
        <p:txBody>
          <a:bodyPr>
            <a:spAutoFit/>
          </a:bodyPr>
          <a:lstStyle/>
          <a:p>
            <a:pPr algn="ctr">
              <a:defRPr/>
            </a:pPr>
            <a:r>
              <a:rPr lang="it-IT" sz="1400" i="0" dirty="0">
                <a:solidFill>
                  <a:srgbClr val="00529C"/>
                </a:solidFill>
                <a:latin typeface="Calibri" pitchFamily="34" charset="0"/>
              </a:rPr>
              <a:t>L’Accordo Stato-Regioni consente l’utilizzo della modalità formativa </a:t>
            </a:r>
            <a:r>
              <a:rPr lang="it-IT" sz="1400" b="1" i="0" dirty="0">
                <a:solidFill>
                  <a:srgbClr val="00529C"/>
                </a:solidFill>
                <a:latin typeface="Calibri" pitchFamily="34" charset="0"/>
              </a:rPr>
              <a:t>eLearning</a:t>
            </a:r>
            <a:r>
              <a:rPr lang="it-IT" sz="1400" i="0" dirty="0">
                <a:solidFill>
                  <a:srgbClr val="00529C"/>
                </a:solidFill>
                <a:latin typeface="Calibri" pitchFamily="34" charset="0"/>
              </a:rPr>
              <a:t> nei seguenti casi:</a:t>
            </a: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algn="ctr">
              <a:defRPr/>
            </a:pPr>
            <a:r>
              <a:rPr lang="it-IT" sz="1400" i="0" dirty="0">
                <a:solidFill>
                  <a:srgbClr val="00529C"/>
                </a:solidFill>
                <a:latin typeface="Calibri" pitchFamily="34" charset="0"/>
              </a:rPr>
              <a:t>E’ fatto divieto di utilizzo dell’eLearning per la formazione sui </a:t>
            </a:r>
            <a:r>
              <a:rPr lang="it-IT" sz="1400" dirty="0">
                <a:solidFill>
                  <a:srgbClr val="00529C"/>
                </a:solidFill>
                <a:latin typeface="Calibri" pitchFamily="34" charset="0"/>
              </a:rPr>
              <a:t>rischi specifici </a:t>
            </a:r>
            <a:r>
              <a:rPr lang="it-IT" sz="1400" i="0" dirty="0">
                <a:solidFill>
                  <a:srgbClr val="00529C"/>
                </a:solidFill>
                <a:latin typeface="Calibri" pitchFamily="34" charset="0"/>
              </a:rPr>
              <a:t>(sia dei preposti che dei lavoratori).</a:t>
            </a:r>
          </a:p>
          <a:p>
            <a:pPr>
              <a:defRPr/>
            </a:pPr>
            <a:endParaRPr lang="it-IT" sz="1300" i="0" dirty="0">
              <a:solidFill>
                <a:srgbClr val="00529C"/>
              </a:solidFill>
              <a:latin typeface="Calibri" pitchFamily="34" charset="0"/>
            </a:endParaRPr>
          </a:p>
          <a:p>
            <a:pPr>
              <a:defRPr/>
            </a:pPr>
            <a:endParaRPr lang="it-IT" sz="1300" i="0" dirty="0">
              <a:solidFill>
                <a:srgbClr val="00529C"/>
              </a:solidFill>
              <a:latin typeface="Calibri" pitchFamily="34" charset="0"/>
            </a:endParaRPr>
          </a:p>
          <a:p>
            <a:pPr indent="85725">
              <a:defRPr/>
            </a:pPr>
            <a:endParaRPr lang="it-IT" sz="1200" dirty="0">
              <a:solidFill>
                <a:srgbClr val="00529C"/>
              </a:solidFill>
            </a:endParaRPr>
          </a:p>
          <a:p>
            <a:pPr indent="85725">
              <a:defRPr/>
            </a:pPr>
            <a:endParaRPr lang="it-IT" sz="1200" dirty="0">
              <a:solidFill>
                <a:srgbClr val="00529C"/>
              </a:solidFill>
            </a:endParaRPr>
          </a:p>
          <a:p>
            <a:pPr indent="85725">
              <a:defRPr/>
            </a:pPr>
            <a:endParaRPr lang="it-IT" sz="1200" dirty="0">
              <a:solidFill>
                <a:srgbClr val="00529C"/>
              </a:solidFill>
            </a:endParaRPr>
          </a:p>
          <a:p>
            <a:pPr>
              <a:defRPr/>
            </a:pPr>
            <a:endParaRPr lang="it-IT" sz="1200" dirty="0">
              <a:solidFill>
                <a:srgbClr val="00529C"/>
              </a:solidFill>
            </a:endParaRPr>
          </a:p>
        </p:txBody>
      </p:sp>
      <p:sp>
        <p:nvSpPr>
          <p:cNvPr id="11" name="CasellaDiTesto 10"/>
          <p:cNvSpPr txBox="1"/>
          <p:nvPr/>
        </p:nvSpPr>
        <p:spPr>
          <a:xfrm>
            <a:off x="928688" y="4714875"/>
            <a:ext cx="6786562" cy="1384300"/>
          </a:xfrm>
          <a:prstGeom prst="rect">
            <a:avLst/>
          </a:prstGeom>
          <a:ln/>
        </p:spPr>
        <p:style>
          <a:lnRef idx="1">
            <a:schemeClr val="accent5"/>
          </a:lnRef>
          <a:fillRef idx="2">
            <a:schemeClr val="accent5"/>
          </a:fillRef>
          <a:effectRef idx="1">
            <a:schemeClr val="accent5"/>
          </a:effectRef>
          <a:fontRef idx="minor">
            <a:schemeClr val="dk1"/>
          </a:fontRef>
        </p:style>
        <p:txBody>
          <a:bodyPr>
            <a:spAutoFit/>
          </a:bodyPr>
          <a:lstStyle/>
          <a:p>
            <a:pPr>
              <a:defRPr/>
            </a:pPr>
            <a:endParaRPr lang="it-IT" sz="1400" b="1" i="0" dirty="0">
              <a:solidFill>
                <a:srgbClr val="002060"/>
              </a:solidFill>
              <a:latin typeface="Calibri" pitchFamily="34" charset="0"/>
            </a:endParaRPr>
          </a:p>
          <a:p>
            <a:pPr algn="ctr">
              <a:defRPr/>
            </a:pPr>
            <a:r>
              <a:rPr lang="it-IT" sz="1400" kern="10" dirty="0">
                <a:ln w="9525">
                  <a:noFill/>
                  <a:round/>
                  <a:headEnd/>
                  <a:tailEnd/>
                </a:ln>
                <a:solidFill>
                  <a:srgbClr val="3366CC"/>
                </a:solidFill>
                <a:effectLst>
                  <a:outerShdw dist="45791" dir="3378596" algn="ctr" rotWithShape="0">
                    <a:srgbClr val="868686">
                      <a:alpha val="50000"/>
                    </a:srgbClr>
                  </a:outerShdw>
                </a:effectLst>
                <a:latin typeface="Arial Black"/>
              </a:rPr>
              <a:t>Poste Italiane propone l’</a:t>
            </a:r>
            <a:r>
              <a:rPr lang="it-IT" sz="1400" kern="10" dirty="0" err="1">
                <a:ln w="9525">
                  <a:noFill/>
                  <a:round/>
                  <a:headEnd/>
                  <a:tailEnd/>
                </a:ln>
                <a:solidFill>
                  <a:srgbClr val="3366CC"/>
                </a:solidFill>
                <a:effectLst>
                  <a:outerShdw dist="45791" dir="3378596" algn="ctr" rotWithShape="0">
                    <a:srgbClr val="868686">
                      <a:alpha val="50000"/>
                    </a:srgbClr>
                  </a:outerShdw>
                </a:effectLst>
                <a:latin typeface="Arial Black"/>
              </a:rPr>
              <a:t>eLearning</a:t>
            </a:r>
            <a:r>
              <a:rPr lang="it-IT" sz="1400" kern="10" dirty="0">
                <a:ln w="9525">
                  <a:noFill/>
                  <a:round/>
                  <a:headEnd/>
                  <a:tailEnd/>
                </a:ln>
                <a:solidFill>
                  <a:srgbClr val="3366CC"/>
                </a:solidFill>
                <a:effectLst>
                  <a:outerShdw dist="45791" dir="3378596" algn="ctr" rotWithShape="0">
                    <a:srgbClr val="868686">
                      <a:alpha val="50000"/>
                    </a:srgbClr>
                  </a:outerShdw>
                </a:effectLst>
                <a:latin typeface="Arial Black"/>
              </a:rPr>
              <a:t> per la </a:t>
            </a:r>
          </a:p>
          <a:p>
            <a:pPr algn="ctr">
              <a:defRPr/>
            </a:pPr>
            <a:r>
              <a:rPr lang="it-IT" sz="1400" kern="10" dirty="0">
                <a:ln w="9525">
                  <a:noFill/>
                  <a:round/>
                  <a:headEnd/>
                  <a:tailEnd/>
                </a:ln>
                <a:solidFill>
                  <a:srgbClr val="3366CC"/>
                </a:solidFill>
                <a:effectLst>
                  <a:outerShdw dist="45791" dir="3378596" algn="ctr" rotWithShape="0">
                    <a:srgbClr val="868686">
                      <a:alpha val="50000"/>
                    </a:srgbClr>
                  </a:outerShdw>
                </a:effectLst>
                <a:latin typeface="Arial Black"/>
              </a:rPr>
              <a:t>FORMAZIONE GENERALE </a:t>
            </a:r>
          </a:p>
          <a:p>
            <a:pPr algn="ctr">
              <a:defRPr/>
            </a:pPr>
            <a:r>
              <a:rPr lang="it-IT" sz="1400" kern="10" dirty="0">
                <a:ln w="9525">
                  <a:noFill/>
                  <a:round/>
                  <a:headEnd/>
                  <a:tailEnd/>
                </a:ln>
                <a:solidFill>
                  <a:srgbClr val="3366CC"/>
                </a:solidFill>
                <a:effectLst>
                  <a:outerShdw dist="45791" dir="3378596" algn="ctr" rotWithShape="0">
                    <a:srgbClr val="868686">
                      <a:alpha val="50000"/>
                    </a:srgbClr>
                  </a:outerShdw>
                </a:effectLst>
                <a:latin typeface="Arial Black"/>
              </a:rPr>
              <a:t>dei lavoratori e dei preposti </a:t>
            </a:r>
          </a:p>
          <a:p>
            <a:pPr algn="ctr">
              <a:defRPr/>
            </a:pPr>
            <a:r>
              <a:rPr lang="it-IT" sz="1400" kern="10" dirty="0">
                <a:ln w="9525">
                  <a:noFill/>
                  <a:round/>
                  <a:headEnd/>
                  <a:tailEnd/>
                </a:ln>
                <a:solidFill>
                  <a:srgbClr val="3366CC"/>
                </a:solidFill>
                <a:effectLst>
                  <a:outerShdw dist="45791" dir="3378596" algn="ctr" rotWithShape="0">
                    <a:srgbClr val="868686">
                      <a:alpha val="50000"/>
                    </a:srgbClr>
                  </a:outerShdw>
                </a:effectLst>
                <a:latin typeface="Arial Black"/>
              </a:rPr>
              <a:t>(4 ore)</a:t>
            </a:r>
          </a:p>
          <a:p>
            <a:pPr>
              <a:defRPr/>
            </a:pPr>
            <a:r>
              <a:rPr lang="it-IT" sz="1400" i="0" dirty="0">
                <a:solidFill>
                  <a:srgbClr val="002060"/>
                </a:solidFill>
                <a:latin typeface="Calibri" pitchFamily="34" charset="0"/>
              </a:rPr>
              <a:t> </a:t>
            </a:r>
          </a:p>
        </p:txBody>
      </p:sp>
      <p:sp>
        <p:nvSpPr>
          <p:cNvPr id="13" name="Freccia in giù 12"/>
          <p:cNvSpPr/>
          <p:nvPr/>
        </p:nvSpPr>
        <p:spPr bwMode="auto">
          <a:xfrm>
            <a:off x="3714744" y="3857628"/>
            <a:ext cx="1000132" cy="785818"/>
          </a:xfrm>
          <a:prstGeom prst="downArrow">
            <a:avLst/>
          </a:prstGeom>
          <a:ln>
            <a:headEnd/>
            <a:tailEnd/>
          </a:ln>
        </p:spPr>
        <p:style>
          <a:lnRef idx="0">
            <a:schemeClr val="accent2"/>
          </a:lnRef>
          <a:fillRef idx="3">
            <a:schemeClr val="accent2"/>
          </a:fillRef>
          <a:effectRef idx="3">
            <a:schemeClr val="accent2"/>
          </a:effectRef>
          <a:fontRef idx="minor">
            <a:schemeClr val="lt1"/>
          </a:fontRef>
        </p:style>
        <p:txBody>
          <a:bodyPr lIns="91943" tIns="45971" rIns="91943" bIns="45971" anchor="ctr"/>
          <a:lstStyle/>
          <a:p>
            <a:pPr algn="ctr">
              <a:lnSpc>
                <a:spcPct val="150000"/>
              </a:lnSpc>
              <a:spcBef>
                <a:spcPct val="50000"/>
              </a:spcBef>
              <a:buFont typeface="Wingdings" pitchFamily="2" charset="2"/>
              <a:buChar char="Ø"/>
              <a:defRPr/>
            </a:pPr>
            <a:endParaRPr lang="it-IT" sz="1400" b="1" i="0">
              <a:solidFill>
                <a:srgbClr val="333399"/>
              </a:solidFill>
            </a:endParaRPr>
          </a:p>
        </p:txBody>
      </p:sp>
      <p:graphicFrame>
        <p:nvGraphicFramePr>
          <p:cNvPr id="14" name="Diagramma 13"/>
          <p:cNvGraphicFramePr/>
          <p:nvPr/>
        </p:nvGraphicFramePr>
        <p:xfrm>
          <a:off x="357158" y="928670"/>
          <a:ext cx="7715304" cy="25003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6"/>
          <p:cNvSpPr>
            <a:spLocks noChangeArrowheads="1"/>
          </p:cNvSpPr>
          <p:nvPr/>
        </p:nvSpPr>
        <p:spPr bwMode="auto">
          <a:xfrm>
            <a:off x="0" y="-71438"/>
            <a:ext cx="7605713" cy="431801"/>
          </a:xfrm>
          <a:prstGeom prst="rect">
            <a:avLst/>
          </a:prstGeom>
          <a:noFill/>
          <a:ln w="9525" algn="ctr">
            <a:noFill/>
            <a:miter lim="800000"/>
            <a:headEnd/>
            <a:tailEnd/>
          </a:ln>
        </p:spPr>
        <p:txBody>
          <a:bodyPr anchor="ctr"/>
          <a:lstStyle/>
          <a:p>
            <a:pPr>
              <a:lnSpc>
                <a:spcPts val="3600"/>
              </a:lnSpc>
              <a:defRPr/>
            </a:pPr>
            <a:r>
              <a:rPr lang="it-IT" sz="1200" b="1" i="0" dirty="0">
                <a:solidFill>
                  <a:srgbClr val="00529C"/>
                </a:solidFill>
                <a:latin typeface="+mj-lt"/>
                <a:ea typeface="+mj-ea"/>
                <a:cs typeface="+mj-cs"/>
              </a:rPr>
              <a:t>L’eLearning nell’Accordo Stato – Regioni: requisiti</a:t>
            </a:r>
            <a:endParaRPr lang="it-IT" sz="1200" b="1" i="0" dirty="0">
              <a:solidFill>
                <a:srgbClr val="00529C"/>
              </a:solidFill>
              <a:latin typeface="+mj-lt"/>
              <a:ea typeface="+mj-ea"/>
              <a:cs typeface="+mj-cs"/>
            </a:endParaRPr>
          </a:p>
        </p:txBody>
      </p:sp>
      <p:sp>
        <p:nvSpPr>
          <p:cNvPr id="15" name="Segnaposto numero diapositiva 14"/>
          <p:cNvSpPr>
            <a:spLocks noGrp="1"/>
          </p:cNvSpPr>
          <p:nvPr>
            <p:ph type="sldNum" sz="quarter" idx="10"/>
          </p:nvPr>
        </p:nvSpPr>
        <p:spPr>
          <a:xfrm>
            <a:off x="3424238" y="1071563"/>
            <a:ext cx="720725" cy="457200"/>
          </a:xfrm>
        </p:spPr>
        <p:txBody>
          <a:bodyPr/>
          <a:lstStyle/>
          <a:p>
            <a:pPr>
              <a:defRPr/>
            </a:pPr>
            <a:r>
              <a:rPr lang="it-IT" dirty="0" smtClean="0"/>
              <a:t> </a:t>
            </a:r>
            <a:endParaRPr lang="it-IT" dirty="0"/>
          </a:p>
        </p:txBody>
      </p:sp>
      <p:sp>
        <p:nvSpPr>
          <p:cNvPr id="16" name="Segnaposto numero diapositiva 3"/>
          <p:cNvSpPr txBox="1">
            <a:spLocks/>
          </p:cNvSpPr>
          <p:nvPr/>
        </p:nvSpPr>
        <p:spPr bwMode="auto">
          <a:xfrm>
            <a:off x="8315325" y="19050"/>
            <a:ext cx="720725" cy="457200"/>
          </a:xfrm>
          <a:prstGeom prst="rect">
            <a:avLst/>
          </a:prstGeom>
          <a:noFill/>
          <a:ln w="9525">
            <a:noFill/>
            <a:miter lim="800000"/>
            <a:headEnd/>
            <a:tailEnd/>
          </a:ln>
          <a:effectLst/>
        </p:spPr>
        <p:txBody>
          <a:bodyPr/>
          <a:lstStyle/>
          <a:p>
            <a:pPr algn="r" eaLnBrk="0" hangingPunct="0">
              <a:defRPr/>
            </a:pPr>
            <a:r>
              <a:rPr lang="it-IT" sz="1200" i="0" dirty="0">
                <a:solidFill>
                  <a:schemeClr val="bg2"/>
                </a:solidFill>
                <a:effectLst>
                  <a:outerShdw blurRad="38100" dist="38100" dir="2700000" algn="tl">
                    <a:srgbClr val="C0C0C0"/>
                  </a:outerShdw>
                </a:effectLst>
                <a:latin typeface="+mn-lt"/>
                <a:cs typeface="+mn-cs"/>
              </a:rPr>
              <a:t> </a:t>
            </a:r>
            <a:fld id="{05CB4D9C-6C9B-4ABD-963B-3DFAA5D69BB1}" type="slidenum">
              <a:rPr lang="it-IT" sz="1200" b="1" i="0">
                <a:solidFill>
                  <a:schemeClr val="tx1">
                    <a:lumMod val="50000"/>
                    <a:lumOff val="50000"/>
                  </a:schemeClr>
                </a:solidFill>
                <a:latin typeface="+mn-lt"/>
                <a:cs typeface="+mn-cs"/>
              </a:rPr>
              <a:pPr algn="r" eaLnBrk="0" hangingPunct="0">
                <a:defRPr/>
              </a:pPr>
              <a:t>4</a:t>
            </a:fld>
            <a:endParaRPr lang="it-IT" sz="1200" b="1" i="0" dirty="0">
              <a:solidFill>
                <a:schemeClr val="tx1">
                  <a:lumMod val="50000"/>
                  <a:lumOff val="50000"/>
                </a:schemeClr>
              </a:solidFill>
              <a:latin typeface="+mn-lt"/>
              <a:cs typeface="+mn-cs"/>
            </a:endParaRPr>
          </a:p>
        </p:txBody>
      </p:sp>
      <p:sp>
        <p:nvSpPr>
          <p:cNvPr id="22532" name="AutoShape 4"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2533" name="AutoShape 6"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2534" name="AutoShape 10" descr="data:image/jpg;base64,/9j/4AAQSkZJRgABAQAAAQABAAD/2wBDAAkGBwgHBgkIBwgKCgkLDRYPDQwMDRsUFRAWIB0iIiAdHx8kKDQsJCYxJx8fLT0tMTU3Ojo6Iys/RD84QzQ5Ojf/2wBDAQoKCg0MDRoPDxo3JR8lNzc3Nzc3Nzc3Nzc3Nzc3Nzc3Nzc3Nzc3Nzc3Nzc3Nzc3Nzc3Nzc3Nzc3Nzc3Nzc3Nzf/wAARCACcAHwDASIAAhEBAxEB/8QAGwABAAIDAQEAAAAAAAAAAAAAAAYHAQQFAwL/xAA3EAACAQMDAwIEBAUEAgMAAAABAgMABBEFEiEGMUETURQiYYEHMnGhFSNCcpEkUrHBQ2LC0fD/xAAaAQADAQEBAQAAAAAAAAAAAAAABAUDAgEG/8QAKREAAgICAgICAAYDAQAAAAAAAQIAAwQREiExQQVREyJhcaHwFCNSkf/aAAwDAQACEQMRAD8AvGsGte+vYbC1kuLlwkaDLE+BXCtettHu7qG3imJklbauUYDPgZI81otVjjajc4axVOiZI3kRBljihdQMk8Gqsueprq/6kiihMr2TTiNYWUK3zDYx988sRmut1frws9HtbOCUSXL7XWVDkBQQd2frjgUycGwMqf8AUy/yF0T9SdTTxQpvldUTyxOBUe1nq/T9Na5gZmN1EgYRBT8xPbBxj9faoTJ1jNeWs9rqVsHgkhKAQnb82CCTnPGSCMYwRXL1kbYNNEm0Ti0USANkhcnZn2O0j9qao+N04Fv99zGzK6/JO0fxC1fJIhswPAKvx+vzc1Lek+o59WtY2vo1SVpGQ7FKqeAVIyTwQT58Gqy0O2S71e1gmiaSNny4GfygEnOOwrr6fruoLFd30tw7RWqqsFtGxSLcxwowMZUAE480zl4dZXhWuj1/PUypvbltjLerIwarDQ+sdZurwW7taYIZ8+gxYgDO1VDAEnGBU90HU/4pYrcCF4g3ID98fWo1+O9DcXj1Vq2Dazp0pSsJrFKUohFKUohOTrslqbGVbmaNEUfzPU4BU8EH9RVSDUtOglD2GkxqUfdG808khGPynGcZ7e9SX8S7GFJIrxwRclxECCPnTBPPnI7feoOfevoPjcdfwuWz3JmVYeevqdjplLifXobkRtKEkLzuMAIGyCx5xgbs/auQQVO3fvCkgEdjz3H6963NMvLe2FzFeq729zF6b+njcOQQRng4IrduNIt9PWWfUJJ5bYyCO29AKDOCobfk5AUD9eTineYrtO/fiL6LKNTiVIN2mTaVYy6ysqTsTHFLbAkvFHgYfLYyc4BA8c1prZ6fenZp91JDMO0N5tUOfZXBxn6ECt/TdH1C4ibSr3T7tEL74JzF8sL4wcnsVbjIB44Nc3ujAEnWvPoz1FIJnOm1iRrea2tra2toZAYx6cQ3hP8AaX7nOBknvXxp11bRxXFpfLMYJ9pLQY3oykkEA8HuRiteS0uomZJbeVXUkFShqWaPpt/qaWp0e+hs7YRKjenAnqCRR84ZyC2cnPB7EVllW10V7Ub39TupGsbRM0INB1HTtat5Ybd7iGOdHUqAG2d8lScjjI/UH6VZXTrr/DkjV1YLypB7r4NcS06A0+ICad5JrwMH9Z2JJYHIJz35rqaFpd5Z3lxcXk4k38IqoFVV8AAD6moeRkm8Dl5Eo1Uivep3qUpSs2ilKUQilKUQkI/EDSvjxFI0qRNGCYpZDhPqrH+nOAQe37VCoNBkSa2e/uLSG1fDs/xcZzHnkrg8/QirlureO5geKVAyMMEEZquNT0u+bWpJbXR2e5YgRzTzBo4vYhMDt4BOKo4ua1SFCev5it2OHbkB3OcLz4R0iW3a2mcAizsbOOSWJCMgyvJ2JGCB358Vt3EMurQfDXVxDdBCUgnKNC8Mj/lWRAMAMRjODye/NTHpjpxNMhaW6/nXkrFpZX5LE9629U0aO5RpLZEjuNpGSoIceVYdiDWQzH58v7/75nRx146lS6hoz2sUkkE8d1HCdtwUG1oWBwQynnGezYwa5259oUs20dhngVLOqIr3T54tUVFtbg/6aZVG9ZOCQ3OcggEHdnsOa4v8UtXVXn0ize4XOXXKIT7lFwCf2q9j3NZWG1yk6ysI2vE8E1bUowFTULpVHgTNgfvU66WN1c6nalYlWMQpcXMg4MsrooLEdhwo/wA1FLiwOqwW11pdvbh/SPxaQEIsTgnkgn5Rjz2NTToqb0Io0uRGsoRYfknSQSADhhgk9uCP0pH5Di9W0Gj7HuMY3T9yaUxWFYMAVOQfIr6qHKMUpSiEUpSiEUpSiEVjFZpRCKUpRCQv8TYQ+jiQkgpIjDHnkr/8qq4eKu7qSyW+sTHJGJIjxIvOdueSPqMZH6VTmpWE2nXHoygMrDdHIpysi+4P/wCxX0HxNylDX78ybmIQ3KbXS6TtrlqYGkQId8jJnhQCSD9DjH3pcW1tKtxqWl3LgxsJXgdCskO44yGBw2CQMj3rbayuLfpKOaBmYXEolnEeciLBCZI8ZDH7iuXpV3Ha3LfEBzBNE8UyR9yrDuPqDg/amtly1inx1+/99TDwApk36U6znnmWyvYASImb1lf8xUZOVxwcZOc+O1T+Nw6Bl7EZqnNP0vUNO6lSOO2lmW3nAd1Q4KHjP3U1aegSF9ORGOWhZomP1U4qJ8hVWjg1+CI/iuzKQ3qdOlKUhGopSlEIpSlEIpSlEIpXyWAIBI57VmiEMoYEEZBqE9UaPate2zz2Be2j3kSK5CoWwfmUDJGQM4Of1qb18yIsiFXAKnuD5rpHZG5KdGcsoYaMpSe+v7DXGmvowZE+RoAcRvGQQFUDjZtPH28162l5Z2t2kWjQXZaeQBp3wZVTIykYXzj+rv37VLurOnFktyqEBQf9PI3/AIm/2E/7D+x5qvIZLjTb9XRTHcW7lcMudrDggg/evosaxMmvoaIHj0fqTLUaptHxOv1ZdX/xYsLsiOKHLxLG7kOrHIZtxyTx57ZNSrojqZLofB3j4u8E/lwJcf1D/wBsdx5xn3qIvDp+rXKvDefCXM+B8K8DFBIfCuOApPv2zX3DbaTp11Ct9d3AvIRvl9BgybwT/KyoyDwMnOO9c21VWUisj8w/SCOyvyB6lyq4YAg5FZzUH03rFrfRkvdXtXhMspWNY0OH4zuAJ4Hj9a3LDri0vp3SG2mEaIXkmcKqRge5z3J4FRWxblBOuhKC3IddyW0rzglWeJZIzlWGQa9KXmsUpSiEwe1RfUutNP024nt7lZRPFjaoQn1ARnIPb/JFSc9uarH8SreOCe0AkLMTIQD4U7f+801hVJbaEfwZhe7InJZzdW6x1W9vRNazNbRI2UiB7/3nzn27VZXT2pjUbZXzw0ayL/aR2+xyPtVJmrP6HDRXj2eS3wlukMj44LctgfQbgPtVD5OmqqteI0YviO7Odya0oKVFj887iFJ4mikUFWGCDVf9V9PxoTNdJO6qP5c9ugaQj/YwPf6N485qxK+WQMMMAR7Gu67Grbkh0Zy6K400pzTbGyt7710uUu5YY2nt7NonRpHXnDZGBjvgHJxxWvca1HdO0lxpNlJ825MblK/3EHL+/PmrdvNMt5AZY4EE68q2PNVdq3TTQtD8Mi27M7I0VxcpgHICgEgHnnjnt3qvi5aWsfxz39xG6goP9fieF20uv6clzFEWurQ+lJDBFgekSSpUDwDx9xXzp0Utjbl9V0+b+GTyIXcoVKOpO1gPI5PB7+K8On5hYdQWb3AMYjm2vnjaeRz9Ae/6V8/F6tpWpv8AETzG5QhJxK5YSgeDnup/4NPvXsGka4+YuraIY+ZcOj6hY3dnGbGaN4gMDY2QP/r710cjPeqUl9K2g/i+hy3VsouPTdCQPTyMjBHde45qR9O9euhEOshdhOBOiHA/uH/Y/wAVIt+OcAtX3+nuOplDenlkCs1r2t1FcxCSB1dGGQVOQRXvmppGuo1vrcGqo/Ei5gm1qOJAfUijxI3jBOQP+T96tc9qqLq3T7ifqk7Y39O5eJUkEZ2jOF5PvkGqPxfEXcm9CLZe+GhI7ax+tdQRYz6kqJj3yQKt7pBdyX1x8p9S5kwQPAYgfsBVfaXp9vDqcV5DdJNbWkrmX1cRujJuwdpPILKMEE5qyOjYDb9P2it+Zl3H9TXfyd6XFeB2JziVsgPKdsUpSpccilKUQmDyK5mraHYaoQ13AHcLhTXUpRCU7r+kyXOq3c9rLG7FyzwyfynQe/zcMPqD9q+dZ0u+mFnFHZTT3NvbrFcSwxsVJz8oz2JCkAkcf4q09U0Ww1RNl5bo4+oqtevbaWw1C09OSVY1g9FMOfl2s377WWrOHl2WutZ10OohfQqKWHufNnp95pSm2s7iCS+v3EKlPnWFUOXJBGCwJUDv3Jra1bp/05Y2v7O49QjElxZbAh/9ihHf3weceK9ei7/TBd2SyymCSCH0VhcAI7E5LKfcnGQfYYqyjtkTjkHwaVybciq8sSQZtVXW9YEq/pW/utE1w6NK2+JnOzA4Ukbt39pHJ/zVm2lxHdW8c8RyjgEVENf0K8N00lraW8++N4klJKvErKVOccMADxmpTpFt8Hp0EBGCiAEVjlXLawcDv3+87prKAg+JuEcVH9X6Z+PuTPFfXVsxGGEUzKCP0FSGlLeJtOBF0npYs4LaW3VxD+UkV3IYkhjWOMYVRgCvulEIpSlEIpXnLKkS7nYAYzXhNf20MkUcsyI0xxGGIBY4zx78V6FJ8TzYm3SvlGV1DKcg+ayzKoyzAD3JryewahP4k2BuNM9ZPzQyLKR7rgqf+VP2qZtLGMZYc1V3XGpXl/rjaXazPJCQi+hGB8znnn34x9KcwEZrgR1ruL5DgV6+5H9L067uHjuorb1II5lzudUDEEEgEkZOPbtVt9MTLLaz7ZxMonkwwOeNxxUM0LQbLV7u0t7705RZ2YVkjcMqSM7FuR5I25qwtN0+3023WC0QJGPFdZ2Ub316HiGPSK139zaxTFZpSMYilKUQilKUQisHtWaHmiEg34kWdxeW8CwSKAr5aN5VQOCMf1EA4x2+tV3cJd2l3tuPVhuIcY3k7kx2x9OOMcVeGp6ZaanB6N5EJE9jUR17poRRQxRaet5bQ8JiRkkiXyARwR7A8CqeHnikcHHX8xS/GLnkp7kYPW2uZHpzQxgeFhHP65z+1a2odUaxqCqk12Y0HdYBs3H6nv8A9V5Xmh3EbsbNhdIAW2KQJlHkGPO7I+gIPeuXViqvGf8AMgERdrR0xMk+kXmpKbOdZZLu/nf/AE6SsWEUSth25zgtgqD3xk1n+HyR6jcRWFvqEl3chk9WdQqwK3DHcCSzYyAeBzXe6FigleyuV7C1MAUjkOrEsfuXzU7EUe7dtG73xUDIvdbXC9A+v0lGqtSikzldO6FaaJZRxW0QVtoDGuxSlJxiKUpRCKUpRCKUpRCKUpRCKwRWaUQnH1Pp2w1CQTPFsuF5SVOGU+4NV91JokP8QmZmntJn+ZpZIg0DNjBOV5XJ55BFWwfFecsEUw2yxq4PuK2pvspbkh1M7K1sGmEhHR1mZNUeS0KjTbQGKDYTiQ8bnz5yf2AqdivG1tobVNkEYRc9hXvWTMWOz5nYAA0IpSleT2KUpRCf/9k="/>
          <p:cNvSpPr>
            <a:spLocks noChangeAspect="1" noChangeArrowheads="1"/>
          </p:cNvSpPr>
          <p:nvPr/>
        </p:nvSpPr>
        <p:spPr bwMode="auto">
          <a:xfrm>
            <a:off x="46038" y="-627063"/>
            <a:ext cx="1028700" cy="1295401"/>
          </a:xfrm>
          <a:prstGeom prst="rect">
            <a:avLst/>
          </a:prstGeom>
          <a:noFill/>
          <a:ln w="9525">
            <a:noFill/>
            <a:miter lim="800000"/>
            <a:headEnd/>
            <a:tailEnd/>
          </a:ln>
        </p:spPr>
        <p:txBody>
          <a:bodyPr/>
          <a:lstStyle/>
          <a:p>
            <a:endParaRPr lang="it-IT"/>
          </a:p>
        </p:txBody>
      </p:sp>
      <p:sp>
        <p:nvSpPr>
          <p:cNvPr id="22535" name="CasellaDiTesto 27"/>
          <p:cNvSpPr txBox="1">
            <a:spLocks noChangeArrowheads="1"/>
          </p:cNvSpPr>
          <p:nvPr/>
        </p:nvSpPr>
        <p:spPr bwMode="auto">
          <a:xfrm>
            <a:off x="142875" y="357188"/>
            <a:ext cx="8572500" cy="1027112"/>
          </a:xfrm>
          <a:prstGeom prst="rect">
            <a:avLst/>
          </a:prstGeom>
          <a:noFill/>
          <a:ln w="9525">
            <a:noFill/>
            <a:miter lim="800000"/>
            <a:headEnd/>
            <a:tailEnd/>
          </a:ln>
        </p:spPr>
        <p:txBody>
          <a:bodyPr>
            <a:spAutoFit/>
          </a:bodyPr>
          <a:lstStyle/>
          <a:p>
            <a:pPr>
              <a:lnSpc>
                <a:spcPct val="150000"/>
              </a:lnSpc>
            </a:pPr>
            <a:r>
              <a:rPr lang="it-IT" sz="1400" i="0">
                <a:solidFill>
                  <a:srgbClr val="00529C"/>
                </a:solidFill>
                <a:latin typeface="Calibri" pitchFamily="34" charset="0"/>
              </a:rPr>
              <a:t>L’</a:t>
            </a:r>
            <a:r>
              <a:rPr lang="it-IT" sz="1400" b="1" i="0">
                <a:solidFill>
                  <a:srgbClr val="00529C"/>
                </a:solidFill>
                <a:latin typeface="Calibri" pitchFamily="34" charset="0"/>
              </a:rPr>
              <a:t>Allegato 1</a:t>
            </a:r>
            <a:r>
              <a:rPr lang="it-IT" sz="1400" i="0">
                <a:solidFill>
                  <a:srgbClr val="00529C"/>
                </a:solidFill>
                <a:latin typeface="Calibri" pitchFamily="34" charset="0"/>
              </a:rPr>
              <a:t> dell’Accordo Stato-Regioni – interamente dedicato all’approfondimento del tema della formazione sulla sicurezza e salute sul lavoro in modalità online -  precisa che si può utilizzare l’</a:t>
            </a:r>
            <a:r>
              <a:rPr lang="it-IT" sz="1400" b="1" i="0">
                <a:solidFill>
                  <a:srgbClr val="00529C"/>
                </a:solidFill>
                <a:latin typeface="Calibri" pitchFamily="34" charset="0"/>
              </a:rPr>
              <a:t>eLearning</a:t>
            </a:r>
            <a:r>
              <a:rPr lang="it-IT" sz="1400" i="0">
                <a:solidFill>
                  <a:srgbClr val="00529C"/>
                </a:solidFill>
                <a:latin typeface="Calibri" pitchFamily="34" charset="0"/>
              </a:rPr>
              <a:t>, purché ricorrano </a:t>
            </a:r>
            <a:r>
              <a:rPr lang="it-IT" sz="1400" b="1" i="0">
                <a:solidFill>
                  <a:srgbClr val="00529C"/>
                </a:solidFill>
                <a:latin typeface="Calibri" pitchFamily="34" charset="0"/>
              </a:rPr>
              <a:t>specifiche condizioni </a:t>
            </a:r>
            <a:r>
              <a:rPr lang="it-IT" sz="1400" i="0">
                <a:solidFill>
                  <a:srgbClr val="00529C"/>
                </a:solidFill>
                <a:latin typeface="Calibri" pitchFamily="34" charset="0"/>
              </a:rPr>
              <a:t>relative a:</a:t>
            </a:r>
            <a:endParaRPr lang="it-IT" sz="1400">
              <a:solidFill>
                <a:srgbClr val="00529C"/>
              </a:solidFill>
            </a:endParaRPr>
          </a:p>
        </p:txBody>
      </p:sp>
      <p:graphicFrame>
        <p:nvGraphicFramePr>
          <p:cNvPr id="13" name="Diagramma 12"/>
          <p:cNvGraphicFramePr/>
          <p:nvPr/>
        </p:nvGraphicFramePr>
        <p:xfrm>
          <a:off x="1785918" y="1428736"/>
          <a:ext cx="5572164" cy="37147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2537" name="Gruppo 21"/>
          <p:cNvGrpSpPr>
            <a:grpSpLocks/>
          </p:cNvGrpSpPr>
          <p:nvPr/>
        </p:nvGrpSpPr>
        <p:grpSpPr bwMode="auto">
          <a:xfrm>
            <a:off x="3352800" y="5286375"/>
            <a:ext cx="4291013" cy="668338"/>
            <a:chOff x="1281597" y="3046116"/>
            <a:chExt cx="4290566" cy="668659"/>
          </a:xfrm>
        </p:grpSpPr>
        <p:sp>
          <p:nvSpPr>
            <p:cNvPr id="26" name="Rettangolo arrotondato 25"/>
            <p:cNvSpPr/>
            <p:nvPr/>
          </p:nvSpPr>
          <p:spPr>
            <a:xfrm>
              <a:off x="1281597" y="3046116"/>
              <a:ext cx="4290566" cy="668659"/>
            </a:xfrm>
            <a:prstGeom prst="roundRect">
              <a:avLst>
                <a:gd name="adj" fmla="val 10000"/>
              </a:avLst>
            </a:prstGeom>
          </p:spPr>
          <p:style>
            <a:lnRef idx="3">
              <a:schemeClr val="lt1"/>
            </a:lnRef>
            <a:fillRef idx="1">
              <a:schemeClr val="accent2"/>
            </a:fillRef>
            <a:effectRef idx="1">
              <a:schemeClr val="accent2"/>
            </a:effectRef>
            <a:fontRef idx="minor">
              <a:schemeClr val="lt1"/>
            </a:fontRef>
          </p:style>
        </p:sp>
        <p:sp>
          <p:nvSpPr>
            <p:cNvPr id="27" name="Rettangolo 26"/>
            <p:cNvSpPr/>
            <p:nvPr/>
          </p:nvSpPr>
          <p:spPr>
            <a:xfrm>
              <a:off x="1300645" y="3065175"/>
              <a:ext cx="3496899" cy="630541"/>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defTabSz="622300">
                <a:lnSpc>
                  <a:spcPct val="90000"/>
                </a:lnSpc>
                <a:spcAft>
                  <a:spcPct val="35000"/>
                </a:spcAft>
                <a:defRPr/>
              </a:pPr>
              <a:r>
                <a:rPr lang="it-IT" sz="1800" b="1" i="0" dirty="0">
                  <a:solidFill>
                    <a:schemeClr val="bg1"/>
                  </a:solidFill>
                  <a:latin typeface="Calibri" pitchFamily="34" charset="0"/>
                </a:rPr>
                <a:t>Materiali</a:t>
              </a:r>
            </a:p>
          </p:txBody>
        </p:sp>
      </p:grpSp>
      <p:grpSp>
        <p:nvGrpSpPr>
          <p:cNvPr id="22538" name="Gruppo 22"/>
          <p:cNvGrpSpPr>
            <a:grpSpLocks/>
          </p:cNvGrpSpPr>
          <p:nvPr/>
        </p:nvGrpSpPr>
        <p:grpSpPr bwMode="auto">
          <a:xfrm>
            <a:off x="6858000" y="4786313"/>
            <a:ext cx="714375" cy="571500"/>
            <a:chOff x="4817135" y="2769365"/>
            <a:chExt cx="434628" cy="434628"/>
          </a:xfrm>
        </p:grpSpPr>
        <p:sp>
          <p:nvSpPr>
            <p:cNvPr id="24" name="Freccia in giù 23"/>
            <p:cNvSpPr/>
            <p:nvPr/>
          </p:nvSpPr>
          <p:spPr>
            <a:xfrm>
              <a:off x="4817135" y="2769365"/>
              <a:ext cx="434628" cy="434628"/>
            </a:xfrm>
            <a:prstGeom prst="downArrow">
              <a:avLst>
                <a:gd name="adj1" fmla="val 55000"/>
                <a:gd name="adj2" fmla="val 45000"/>
              </a:avLst>
            </a:prstGeom>
          </p:spPr>
          <p:style>
            <a:lnRef idx="0">
              <a:schemeClr val="accent2"/>
            </a:lnRef>
            <a:fillRef idx="3">
              <a:schemeClr val="accent2"/>
            </a:fillRef>
            <a:effectRef idx="3">
              <a:schemeClr val="accent2"/>
            </a:effectRef>
            <a:fontRef idx="minor">
              <a:schemeClr val="lt1"/>
            </a:fontRef>
          </p:style>
        </p:sp>
        <p:sp>
          <p:nvSpPr>
            <p:cNvPr id="25" name="Freccia in giù 6"/>
            <p:cNvSpPr/>
            <p:nvPr/>
          </p:nvSpPr>
          <p:spPr>
            <a:xfrm>
              <a:off x="4914926" y="2769365"/>
              <a:ext cx="239046" cy="327058"/>
            </a:xfrm>
            <a:prstGeom prst="rect">
              <a:avLst/>
            </a:prstGeom>
            <a:noFill/>
          </p:spPr>
          <p:style>
            <a:lnRef idx="0">
              <a:schemeClr val="accent2"/>
            </a:lnRef>
            <a:fillRef idx="3">
              <a:schemeClr val="accent2"/>
            </a:fillRef>
            <a:effectRef idx="3">
              <a:schemeClr val="accent2"/>
            </a:effectRef>
            <a:fontRef idx="minor">
              <a:schemeClr val="lt1"/>
            </a:fontRef>
          </p:style>
          <p:txBody>
            <a:bodyPr lIns="25400" tIns="25400" rIns="25400" bIns="25400" spcCol="1270" anchor="ctr"/>
            <a:lstStyle/>
            <a:p>
              <a:pPr algn="ctr" defTabSz="889000">
                <a:lnSpc>
                  <a:spcPct val="90000"/>
                </a:lnSpc>
                <a:spcAft>
                  <a:spcPct val="35000"/>
                </a:spcAft>
                <a:defRPr/>
              </a:pPr>
              <a:r>
                <a:rPr lang="it-IT" sz="2000" dirty="0"/>
                <a:t>E</a:t>
              </a:r>
              <a:endParaRPr lang="it-IT" sz="2000" dirty="0"/>
            </a:p>
          </p:txBody>
        </p:sp>
      </p:grpSp>
      <p:sp>
        <p:nvSpPr>
          <p:cNvPr id="32" name="CasellaDiTesto 31"/>
          <p:cNvSpPr txBox="1"/>
          <p:nvPr/>
        </p:nvSpPr>
        <p:spPr>
          <a:xfrm>
            <a:off x="6000750" y="2584450"/>
            <a:ext cx="214313" cy="415925"/>
          </a:xfrm>
          <a:prstGeom prst="rect">
            <a:avLst/>
          </a:prstGeom>
          <a:noFill/>
        </p:spPr>
        <p:txBody>
          <a:bodyPr>
            <a:spAutoFit/>
          </a:bodyPr>
          <a:lstStyle/>
          <a:p>
            <a:pPr>
              <a:defRPr/>
            </a:pPr>
            <a:r>
              <a:rPr lang="it-IT" sz="2100" dirty="0">
                <a:solidFill>
                  <a:schemeClr val="bg1"/>
                </a:solidFill>
                <a:latin typeface="+mn-lt"/>
              </a:rPr>
              <a:t>B</a:t>
            </a:r>
            <a:endParaRPr lang="it-IT" sz="2100" dirty="0">
              <a:solidFill>
                <a:schemeClr val="bg1"/>
              </a:solidFill>
              <a:latin typeface="+mn-lt"/>
            </a:endParaRPr>
          </a:p>
        </p:txBody>
      </p:sp>
      <p:sp>
        <p:nvSpPr>
          <p:cNvPr id="33" name="CasellaDiTesto 32"/>
          <p:cNvSpPr txBox="1"/>
          <p:nvPr/>
        </p:nvSpPr>
        <p:spPr>
          <a:xfrm>
            <a:off x="6286500" y="3370263"/>
            <a:ext cx="214313" cy="415925"/>
          </a:xfrm>
          <a:prstGeom prst="rect">
            <a:avLst/>
          </a:prstGeom>
          <a:noFill/>
        </p:spPr>
        <p:txBody>
          <a:bodyPr>
            <a:spAutoFit/>
          </a:bodyPr>
          <a:lstStyle/>
          <a:p>
            <a:pPr>
              <a:defRPr/>
            </a:pPr>
            <a:r>
              <a:rPr lang="it-IT" sz="2100" dirty="0">
                <a:solidFill>
                  <a:schemeClr val="bg1"/>
                </a:solidFill>
                <a:latin typeface="+mn-lt"/>
              </a:rPr>
              <a:t>C</a:t>
            </a:r>
            <a:endParaRPr lang="it-IT" sz="2100" dirty="0">
              <a:solidFill>
                <a:schemeClr val="bg1"/>
              </a:solidFill>
              <a:latin typeface="+mn-lt"/>
            </a:endParaRPr>
          </a:p>
        </p:txBody>
      </p:sp>
      <p:sp>
        <p:nvSpPr>
          <p:cNvPr id="35" name="CasellaDiTesto 34"/>
          <p:cNvSpPr txBox="1"/>
          <p:nvPr/>
        </p:nvSpPr>
        <p:spPr>
          <a:xfrm>
            <a:off x="6643688" y="4144963"/>
            <a:ext cx="142875" cy="415925"/>
          </a:xfrm>
          <a:prstGeom prst="rect">
            <a:avLst/>
          </a:prstGeom>
          <a:noFill/>
        </p:spPr>
        <p:txBody>
          <a:bodyPr>
            <a:spAutoFit/>
          </a:bodyPr>
          <a:lstStyle/>
          <a:p>
            <a:pPr>
              <a:defRPr/>
            </a:pPr>
            <a:r>
              <a:rPr lang="it-IT" sz="2100" b="1" dirty="0">
                <a:solidFill>
                  <a:schemeClr val="bg1"/>
                </a:solidFill>
                <a:latin typeface="+mn-lt"/>
              </a:rPr>
              <a:t>D</a:t>
            </a:r>
            <a:endParaRPr lang="it-IT" sz="2100" b="1" dirty="0">
              <a:solidFill>
                <a:schemeClr val="bg1"/>
              </a:solidFill>
              <a:latin typeface="+mn-lt"/>
            </a:endParaRPr>
          </a:p>
        </p:txBody>
      </p:sp>
      <p:grpSp>
        <p:nvGrpSpPr>
          <p:cNvPr id="22542" name="Gruppo 35"/>
          <p:cNvGrpSpPr>
            <a:grpSpLocks/>
          </p:cNvGrpSpPr>
          <p:nvPr/>
        </p:nvGrpSpPr>
        <p:grpSpPr bwMode="auto">
          <a:xfrm>
            <a:off x="7280275" y="5572125"/>
            <a:ext cx="649288" cy="506413"/>
            <a:chOff x="4817135" y="2769365"/>
            <a:chExt cx="434628" cy="434628"/>
          </a:xfrm>
        </p:grpSpPr>
        <p:sp>
          <p:nvSpPr>
            <p:cNvPr id="37" name="Freccia in giù 36"/>
            <p:cNvSpPr/>
            <p:nvPr/>
          </p:nvSpPr>
          <p:spPr>
            <a:xfrm>
              <a:off x="4817135" y="2769365"/>
              <a:ext cx="434628" cy="434628"/>
            </a:xfrm>
            <a:prstGeom prst="downArrow">
              <a:avLst>
                <a:gd name="adj1" fmla="val 55000"/>
                <a:gd name="adj2" fmla="val 45000"/>
              </a:avLst>
            </a:prstGeom>
          </p:spPr>
          <p:style>
            <a:lnRef idx="0">
              <a:schemeClr val="accent2"/>
            </a:lnRef>
            <a:fillRef idx="3">
              <a:schemeClr val="accent2"/>
            </a:fillRef>
            <a:effectRef idx="3">
              <a:schemeClr val="accent2"/>
            </a:effectRef>
            <a:fontRef idx="minor">
              <a:schemeClr val="lt1"/>
            </a:fontRef>
          </p:style>
        </p:sp>
        <p:sp>
          <p:nvSpPr>
            <p:cNvPr id="38" name="Freccia in giù 6"/>
            <p:cNvSpPr/>
            <p:nvPr/>
          </p:nvSpPr>
          <p:spPr>
            <a:xfrm>
              <a:off x="4914926" y="2769365"/>
              <a:ext cx="239046" cy="327058"/>
            </a:xfrm>
            <a:prstGeom prst="rect">
              <a:avLst/>
            </a:prstGeom>
            <a:noFill/>
          </p:spPr>
          <p:style>
            <a:lnRef idx="0">
              <a:schemeClr val="accent2"/>
            </a:lnRef>
            <a:fillRef idx="3">
              <a:schemeClr val="accent2"/>
            </a:fillRef>
            <a:effectRef idx="3">
              <a:schemeClr val="accent2"/>
            </a:effectRef>
            <a:fontRef idx="minor">
              <a:schemeClr val="lt1"/>
            </a:fontRef>
          </p:style>
          <p:txBody>
            <a:bodyPr lIns="25400" tIns="25400" rIns="25400" bIns="25400" spcCol="1270" anchor="ctr"/>
            <a:lstStyle/>
            <a:p>
              <a:pPr algn="ctr" defTabSz="889000">
                <a:lnSpc>
                  <a:spcPct val="90000"/>
                </a:lnSpc>
                <a:spcAft>
                  <a:spcPct val="35000"/>
                </a:spcAft>
                <a:defRPr/>
              </a:pPr>
              <a:r>
                <a:rPr lang="it-IT" sz="2000" dirty="0"/>
                <a:t>F</a:t>
              </a:r>
              <a:endParaRPr lang="it-IT" sz="2000"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egnaposto numero diapositiva 14"/>
          <p:cNvSpPr>
            <a:spLocks noGrp="1"/>
          </p:cNvSpPr>
          <p:nvPr>
            <p:ph type="sldNum" sz="quarter" idx="10"/>
          </p:nvPr>
        </p:nvSpPr>
        <p:spPr>
          <a:xfrm>
            <a:off x="3424238" y="1071563"/>
            <a:ext cx="720725" cy="457200"/>
          </a:xfrm>
        </p:spPr>
        <p:txBody>
          <a:bodyPr/>
          <a:lstStyle/>
          <a:p>
            <a:pPr>
              <a:defRPr/>
            </a:pPr>
            <a:r>
              <a:rPr lang="it-IT" dirty="0" smtClean="0"/>
              <a:t> </a:t>
            </a:r>
            <a:endParaRPr lang="it-IT" dirty="0"/>
          </a:p>
        </p:txBody>
      </p:sp>
      <p:sp>
        <p:nvSpPr>
          <p:cNvPr id="16" name="Segnaposto numero diapositiva 3"/>
          <p:cNvSpPr txBox="1">
            <a:spLocks/>
          </p:cNvSpPr>
          <p:nvPr/>
        </p:nvSpPr>
        <p:spPr bwMode="auto">
          <a:xfrm>
            <a:off x="8315325" y="19050"/>
            <a:ext cx="720725" cy="457200"/>
          </a:xfrm>
          <a:prstGeom prst="rect">
            <a:avLst/>
          </a:prstGeom>
          <a:noFill/>
          <a:ln w="9525">
            <a:noFill/>
            <a:miter lim="800000"/>
            <a:headEnd/>
            <a:tailEnd/>
          </a:ln>
          <a:effectLst/>
        </p:spPr>
        <p:txBody>
          <a:bodyPr/>
          <a:lstStyle/>
          <a:p>
            <a:pPr algn="r" eaLnBrk="0" hangingPunct="0">
              <a:defRPr/>
            </a:pPr>
            <a:r>
              <a:rPr lang="it-IT" sz="1200" i="0" dirty="0">
                <a:solidFill>
                  <a:schemeClr val="bg2"/>
                </a:solidFill>
                <a:effectLst>
                  <a:outerShdw blurRad="38100" dist="38100" dir="2700000" algn="tl">
                    <a:srgbClr val="C0C0C0"/>
                  </a:outerShdw>
                </a:effectLst>
                <a:latin typeface="+mn-lt"/>
                <a:cs typeface="+mn-cs"/>
              </a:rPr>
              <a:t> </a:t>
            </a:r>
            <a:fld id="{D14955B3-F4BB-47F5-9E77-8DCF013D4EBB}" type="slidenum">
              <a:rPr lang="it-IT" sz="1200" b="1" i="0">
                <a:solidFill>
                  <a:schemeClr val="tx1">
                    <a:lumMod val="50000"/>
                    <a:lumOff val="50000"/>
                  </a:schemeClr>
                </a:solidFill>
                <a:latin typeface="+mn-lt"/>
                <a:cs typeface="+mn-cs"/>
              </a:rPr>
              <a:pPr algn="r" eaLnBrk="0" hangingPunct="0">
                <a:defRPr/>
              </a:pPr>
              <a:t>5</a:t>
            </a:fld>
            <a:endParaRPr lang="it-IT" sz="1200" b="1" i="0" dirty="0">
              <a:solidFill>
                <a:schemeClr val="tx1">
                  <a:lumMod val="50000"/>
                  <a:lumOff val="50000"/>
                </a:schemeClr>
              </a:solidFill>
              <a:latin typeface="+mn-lt"/>
              <a:cs typeface="+mn-cs"/>
            </a:endParaRPr>
          </a:p>
        </p:txBody>
      </p:sp>
      <p:sp>
        <p:nvSpPr>
          <p:cNvPr id="23555" name="AutoShape 4"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3556" name="AutoShape 6" descr="data:image/jpg;base64,/9j/4AAQSkZJRgABAQAAAQABAAD/2wCEAAkGBhASEBQUEhMSFBIUFxUVExcUEhAUFRUSFxQXFBUUGBQXGyceFxkkGRQUIDshIycpLS0sFR4xQTAqNicrLSsBCQoKDgwOGg8PGi8lHyQ1MjI1LywtLCopNCoqKjA1LCosMCosLDQvLCwtLCosLCwpKiksKiksLCwsLiksNSwpLP/AABEIAJQAdAMBIgACEQEDEQH/xAAbAAABBQEBAAAAAAAAAAAAAAACAAEDBgcFBP/EADYQAAICAQIEBQMDAwEJAAAAAAECAxEAEiEEBQYxEyJBUWEHMnEUgaFCYrFSFSMzU4KSk9Hw/8QAGQEBAAMBAQAAAAAAAAAAAAAAAAEDBAIF/8QAKxEAAwACAQMBBwQDAAAAAAAAAAECAxEhBBIxUSJBYYGh0fATI7HBMnGR/9oADAMBAAIRAxEAPwDcBjZ4uZc7g4coJXCGQkJfrVWfgCxv85yef9c8Nw6SBWDyooKqLKlmICjUNu7An4vOlFPwiG0ixNgnKB0r1zM8mjiXVmcoseyRigT4rmhtQ09+5NehqPqDrwjil8EApCzAmzUhK6T2P2j/ACL9suXTW77EcfqTrZbepepYuDhZ2ouNNLYsF20IzC7Ca6F+5rKWfqdxJjKmOPxD2cWAPwhvft3OVznfOH4p2llC2I2BCigURZGqr9mbOamyqNyaUbBmJOwACgWST6Zuw9LM7WRc+f5+xReVvmS2cJ9Q+KDx+K48NSPEpFBZfWz75p/B8UsihlNhgGF7GmFi1O4/fMDajpIBN6ifu1BR5QQv9J1q60RqN7UAc9nKebz8OxaB/D7A6dNNpJ2Ir7V1EAdr1H1vOMmCcr/b4/PJM5HP+RuwwQN8rnRXUUnFRsZWj1rQpQQ1f6jvVH4GWI559w4pyzTLVLaCvEEwR3w7rOCRYgciL4UZwCTFj1iwCmfUuThjDGkrOsmoyReHo1WqMpLagQEOsKTRPm2zMCg0lSdV1ZOxABugBt7WTZ2AAG93L6m8CicTHIrsXlVvEQvYUJWh1U7rdkUNjpurs5T89npMaeJPkxZqaoCdG8rAdtiCygujNXlW7JDAn5Gv2GHgzx2CQSHA2NsAQGLeZQaI3berAN+mMEUldRkFhtQDqlaXaNkJ0NRBU+YC/wBhWWzbxtpr3+Dlru5QZWwRv5hWxo77bGjR370f5ORqAbKFgp2FuWFUAxXyg0bYbkij27HChSVa+x69dYjJrsxDeVT+Gr5wPCZfMsZEZ0hlCAMjVpDCNNyDR1BR5Tv2O3FXDtNvj5r/AKiUqU8EwO/qTsPUmqqh67DYD0zp8H0Xx8mto4io+/TKpj1FqL6HJ2JJLAFQBuLG2enoeZE46Iy2g3CmRHUGRhpVfMAVYk7EgDagTmvnKOp6jspKPz4FmLHte0VPobpubhVczLGGkr7XLMoHZTtp7ljYPt39LYMesFmzzrt3XczTMqVpBjEwwQT64KtvnBI+jC7YB23wWlOATasbIy/5x8ApXWPQ03E8SJoGiGpAkgfWPOmoo+pbsGwpFbUDZ7ZQpOT8QJDE8DmUEAxjTICSyi/KTqUAlvQbC/Y7m62CLIsEWO4+R85wum+i4uDkZ1llkLLpHiFCQLBO4UEk0NzmvH1FTDlsqrGm9lPm+l0o4dXj0tLSkwuZFq+4EjOyhgP7R2qxlV5rwE0U5V4yklRh4q3r7EeMgldP2qa2sE7eYDfCc5/O+SxcVE0UlgOunUtBwCysQGIOxKLY7Gt84jqKT2yXjTWjCvHoWwZewsqSm/apB5Dfpvk1nPVzbgDw/ESwswk0MV1aQNSsoYAjfemAI7Gvms8Q4aP+kOv9qvpWwNqBU6fze+2w3v2Jumk2tr4fZmNyt68Fs+m6A8YbA/4bHcDuCtf/AHx8ZqlZg/LOYTcLKsiaWMbEKxJUS7WF0geVihFg0N9ic2rlPOEnQFSoehrQOjlCQG0llNEgEdrGeX1eqvunwasPC0z2sTWCoJw7xlGYy4fTgrGMIsMSuMARXBZMO8RwBlGLHxYA2FjYzPgCLYBa8ZmwcAy76icpWLjBIvbiVLke0kehHP4KtH+4OVg5pf1A6ZaaETxBmmgDeQEnxISQXUL6uNIYVuar1zM4xqAo7EXq06gFqy1WAdvQkfkZ7fSZV+ly/Biyw+//AGKUgoU7FiBqtvKEPiKQt1p1qb1De10kU2enlHN5uHl1LSuBe1lWU2LFgGrVtiB2zyMW1kNf2qEbSyrIgUMWW/mTcXY2BxSK5YMilqWnVQbChmbXfYVqa7/pBNjScS12978V59Ph/RD3vtXlG48g5qvE8Okoq2FMBdBxsw3+c9xYDKX9LeNB4eSMnzK2ugSQEYACiQPVT2sbjfLfKATnkZZU20jZL2k2CASfjJkSsFQRki9srOgsD/OERjE1gD4sbXjYAQOBITh1kbnesAHQRhqvviAuslGAMBlM6t6Bikid+FjjSctrYbgSiyzJ3pCzUdQG5AB2Jy6ZHJnU05e0Q0n5MAGhwCQdidvMjB/tYNpIYOK0kd9qO6ghO+kKLAVyVIFKD5CaoUDdG++oBAbA30Tr3o1nP6nh49Uh2nRa1SKBSyKP6pB2PuvuQLz3UGBBAIOzBlFgiwQVYbEW2xAO+evDnNPdK59DHW4en4On09ztuEnEoGoUQy3psH5o/B/bNY5VzeLiV1xGwO49VJF7j8ZiLIqIxL2BQCuqFaZljsuzWdJdSAym+1+p6nTPPJYJVWAkAN54lWgASPEd0NEUoHmbZQB2GV9RCyvaWmvX8+p3jrs4NsUY5zPeL+pM0c8yBIpI1kYRsCRaDsbGzD5/zlu6e5hxE0WuaEQ2fItkkrX3H2v0zBeG4lVXvL1ap6R02YDEe+NW+IscpOxa8fBsYsAkymyfUeFFYSRSidXZWiKlSAGIViW7AqAfW/SxvlwvvmYfU+IDjI2sW0ADD1GmRtJP51t/2HNHTROS1NFeSnM7Q3IequIl5jG8jkLI2gqCdAXfSoW67nv33zURmFctgd5o1j+9nUJf+q7B/j+M3RAdr39/zl/WxMUu30OMFNp7H0YmIvCY5GUvvmAvG1nODzLong+JlaV0ZZGAtkkZLIBAJUbE9tyPQZ3jGMIkAZKpy9pkNb8mR9WdOfoTCqvK4lEoeTdAxUqUjITZTpLN/cRdDQK4KyHb4oiu4K/ab+D29vjNq5lyWDiNPjIJAoYBWJK+YUW03Wqtge4s1V5nfUnQEvCxtLE5miVjqTwz4kcRJohgT4gWwDYBoXvRv0en6jG125Fz6mfJjpcyVP8AT0R4ZAUA6ldn06mYFdB0tpO7+UkbAEDY5dOmfqIYag4kWEApkcO2giwf7huR8EVlM4giozWwY2b2GpFQbexbuTuKjAoFsOSmADXsbFEgq3uD6dzfvfuAcveJ2nL5Sfj3/JlarT2bjyzm0M63E6sPYHcflTuM9vxmFNHPwjJIS6ghZIpaYrpf7Q0oUJrG6nte23mrLpyP6iuzok6CjSmRbuyQASvavesxX0r13Y+V9S+cvOq4L6BixDFmMuCvMk6/kjbj3MbBvIiyUbAlUuCv7Lov5vNc05kfO+luJHMGiAaQTOZI5NEhQK7MSJHC6VK0f+kKe5zZ0bmcm6ZTmTc6Q/QPA+JxqN6RAyH8/aP5bNcQZVOjukZODllaSRJFZEClVZDdksChJ9lo6t/YZawc56rKsmTa8E4pczpibBvthM4yOxeZS0T4mWxthN2wUcYA8SUMh5lwiTRtE96HUq2lmU0e9MpBGTeJgb4Bn/Nfp3Fw/DTuZ9a+GQP1C0qEmvELQrZpTY8vcA3WVnkHLkl4pYZVd1ZtIML1q3FyWRqCBdRNhT9v5zaJoFdCrgMrAqykWCpFEEexBIzFmkfguMlWFt4JHjQsLOigQDfchWq/Wrz0enu8ndO+TPkUzp64NlPDKF0gDTVaaGnTVVXasqfV3RcB4V34bho1nSmQQxqrN5hqWhQa11bHOh0f1G3FxEutOhCsR2axYNemWQZj9rFfxRdxSOX0z4n6SIyli5WzrUowvspU77D3xZ1SRiytvb2SuATj42rGd9sgkc4LtWDpOIRHAHQE98LT8Y4wQx3wBFdsYJkE3NYUdUeRFkYWqllDEbi6PpYO/wAZ5uWc7hnZljkVyt3V+9Xv3ye162RtHQVa+cet8Sg555+YQRtUksaHvTyIpr3onIS2SesZlHWcMc/MB+mIkeRVRwvYyqTRDdj5CN+3l9cuvOeqYf0M00RLqLiB3UF2pBpJ70WHb2ytfT/pN9ScVL5UUf7ldtTmtPiH/So3odyd9gBq2YP295K93HzKcntalFl6N6bbhISJGDSOQzBftU1WkHu35/jLDeAuSHMtU6fcy1JJaQJW8WIk4s5JHO+CQL3xtXfBvAC1/GSjId8kGAO+RxrhNjoKwCn9cdGzcU8csDJqRWR1kLKCt6lKsFNNdgg7GxuK3zmRJ4JGRxJDMoGpbpgCNiGU0ynfcGtj7ZvBzmc66a4XitPjxh2UMEa2VlDUTTKQRuoP7ZswdU8a7Xyim8SrleTHP9qT/wDOm/8ALJ/7weGgaaVV1eeQhdTam3O1mrJy1c6+mc0al+Gk8YAk+E4CyaK7LIDTt8EC/e+/D6S5x4PERyKC6vSkCrZXqq/jPTnNNw6x+UZnDTSo1h+QwNwy8O6B4VCjS296SCCfmxeeuHh1VQqAKqilUAAAewA7DJAcQzwW2zeOExEYJbGB2yAEKxYFn2xYBJWCUGLFgCJwlOLFgDNgajYxYsAlGLFiwBl7Zwx0hwQnEyQrHKrF9SWtsbBtR5SDd9u+PiyU2vA0dhtqwrxYsgDHGA7YsWAPj4sWAf/Z"/>
          <p:cNvSpPr>
            <a:spLocks noChangeAspect="1" noChangeArrowheads="1"/>
          </p:cNvSpPr>
          <p:nvPr/>
        </p:nvSpPr>
        <p:spPr bwMode="auto">
          <a:xfrm>
            <a:off x="46038" y="-635000"/>
            <a:ext cx="1019175" cy="1304925"/>
          </a:xfrm>
          <a:prstGeom prst="rect">
            <a:avLst/>
          </a:prstGeom>
          <a:noFill/>
          <a:ln w="9525">
            <a:noFill/>
            <a:miter lim="800000"/>
            <a:headEnd/>
            <a:tailEnd/>
          </a:ln>
        </p:spPr>
        <p:txBody>
          <a:bodyPr/>
          <a:lstStyle/>
          <a:p>
            <a:endParaRPr lang="it-IT"/>
          </a:p>
        </p:txBody>
      </p:sp>
      <p:sp>
        <p:nvSpPr>
          <p:cNvPr id="23557" name="AutoShape 10" descr="data:image/jpg;base64,/9j/4AAQSkZJRgABAQAAAQABAAD/2wBDAAkGBwgHBgkIBwgKCgkLDRYPDQwMDRsUFRAWIB0iIiAdHx8kKDQsJCYxJx8fLT0tMTU3Ojo6Iys/RD84QzQ5Ojf/2wBDAQoKCg0MDRoPDxo3JR8lNzc3Nzc3Nzc3Nzc3Nzc3Nzc3Nzc3Nzc3Nzc3Nzc3Nzc3Nzc3Nzc3Nzc3Nzc3Nzc3Nzf/wAARCACcAHwDASIAAhEBAxEB/8QAGwABAAIDAQEAAAAAAAAAAAAAAAYHAQQFAwL/xAA3EAACAQMDAwIEBAUEAgMAAAABAgMABBEFEiEGMUETURQiYYEHMnGhFSNCcpEkUrHBQ2LC0fD/xAAaAQADAQEBAQAAAAAAAAAAAAAABAUDAgEG/8QAKREAAgICAgICAAYDAQAAAAAAAQIAAwQREiExQQVREyJhcaHwFCNSkf/aAAwDAQACEQMRAD8AvGsGte+vYbC1kuLlwkaDLE+BXCtettHu7qG3imJklbauUYDPgZI81otVjjajc4axVOiZI3kRBljihdQMk8Gqsueprq/6kiihMr2TTiNYWUK3zDYx988sRmut1frws9HtbOCUSXL7XWVDkBQQd2frjgUycGwMqf8AUy/yF0T9SdTTxQpvldUTyxOBUe1nq/T9Na5gZmN1EgYRBT8xPbBxj9faoTJ1jNeWs9rqVsHgkhKAQnb82CCTnPGSCMYwRXL1kbYNNEm0Ti0USANkhcnZn2O0j9qao+N04Fv99zGzK6/JO0fxC1fJIhswPAKvx+vzc1Lek+o59WtY2vo1SVpGQ7FKqeAVIyTwQT58Gqy0O2S71e1gmiaSNny4GfygEnOOwrr6fruoLFd30tw7RWqqsFtGxSLcxwowMZUAE480zl4dZXhWuj1/PUypvbltjLerIwarDQ+sdZurwW7taYIZ8+gxYgDO1VDAEnGBU90HU/4pYrcCF4g3ID98fWo1+O9DcXj1Vq2Dazp0pSsJrFKUohFKUohOTrslqbGVbmaNEUfzPU4BU8EH9RVSDUtOglD2GkxqUfdG808khGPynGcZ7e9SX8S7GFJIrxwRclxECCPnTBPPnI7feoOfevoPjcdfwuWz3JmVYeevqdjplLifXobkRtKEkLzuMAIGyCx5xgbs/auQQVO3fvCkgEdjz3H6963NMvLe2FzFeq729zF6b+njcOQQRng4IrduNIt9PWWfUJJ5bYyCO29AKDOCobfk5AUD9eTineYrtO/fiL6LKNTiVIN2mTaVYy6ysqTsTHFLbAkvFHgYfLYyc4BA8c1prZ6fenZp91JDMO0N5tUOfZXBxn6ECt/TdH1C4ibSr3T7tEL74JzF8sL4wcnsVbjIB44Nc3ujAEnWvPoz1FIJnOm1iRrea2tra2toZAYx6cQ3hP8AaX7nOBknvXxp11bRxXFpfLMYJ9pLQY3oykkEA8HuRiteS0uomZJbeVXUkFShqWaPpt/qaWp0e+hs7YRKjenAnqCRR84ZyC2cnPB7EVllW10V7Ub39TupGsbRM0INB1HTtat5Ybd7iGOdHUqAG2d8lScjjI/UH6VZXTrr/DkjV1YLypB7r4NcS06A0+ICad5JrwMH9Z2JJYHIJz35rqaFpd5Z3lxcXk4k38IqoFVV8AAD6moeRkm8Dl5Eo1Uivep3qUpSs2ilKUQilKUQkI/EDSvjxFI0qRNGCYpZDhPqrH+nOAQe37VCoNBkSa2e/uLSG1fDs/xcZzHnkrg8/QirlureO5geKVAyMMEEZquNT0u+bWpJbXR2e5YgRzTzBo4vYhMDt4BOKo4ua1SFCev5it2OHbkB3OcLz4R0iW3a2mcAizsbOOSWJCMgyvJ2JGCB358Vt3EMurQfDXVxDdBCUgnKNC8Mj/lWRAMAMRjODye/NTHpjpxNMhaW6/nXkrFpZX5LE9629U0aO5RpLZEjuNpGSoIceVYdiDWQzH58v7/75nRx146lS6hoz2sUkkE8d1HCdtwUG1oWBwQynnGezYwa5259oUs20dhngVLOqIr3T54tUVFtbg/6aZVG9ZOCQ3OcggEHdnsOa4v8UtXVXn0ize4XOXXKIT7lFwCf2q9j3NZWG1yk6ysI2vE8E1bUowFTULpVHgTNgfvU66WN1c6nalYlWMQpcXMg4MsrooLEdhwo/wA1FLiwOqwW11pdvbh/SPxaQEIsTgnkgn5Rjz2NTToqb0Io0uRGsoRYfknSQSADhhgk9uCP0pH5Di9W0Gj7HuMY3T9yaUxWFYMAVOQfIr6qHKMUpSiEUpSiEUpSiEVjFZpRCKUpRCQv8TYQ+jiQkgpIjDHnkr/8qq4eKu7qSyW+sTHJGJIjxIvOdueSPqMZH6VTmpWE2nXHoygMrDdHIpysi+4P/wCxX0HxNylDX78ybmIQ3KbXS6TtrlqYGkQId8jJnhQCSD9DjH3pcW1tKtxqWl3LgxsJXgdCskO44yGBw2CQMj3rbayuLfpKOaBmYXEolnEeciLBCZI8ZDH7iuXpV3Ha3LfEBzBNE8UyR9yrDuPqDg/amtly1inx1+/99TDwApk36U6znnmWyvYASImb1lf8xUZOVxwcZOc+O1T+Nw6Bl7EZqnNP0vUNO6lSOO2lmW3nAd1Q4KHjP3U1aegSF9ORGOWhZomP1U4qJ8hVWjg1+CI/iuzKQ3qdOlKUhGopSlEIpSlEIpSlEIpXyWAIBI57VmiEMoYEEZBqE9UaPate2zz2Be2j3kSK5CoWwfmUDJGQM4Of1qb18yIsiFXAKnuD5rpHZG5KdGcsoYaMpSe+v7DXGmvowZE+RoAcRvGQQFUDjZtPH28162l5Z2t2kWjQXZaeQBp3wZVTIykYXzj+rv37VLurOnFktyqEBQf9PI3/AIm/2E/7D+x5qvIZLjTb9XRTHcW7lcMudrDggg/evosaxMmvoaIHj0fqTLUaptHxOv1ZdX/xYsLsiOKHLxLG7kOrHIZtxyTx57ZNSrojqZLofB3j4u8E/lwJcf1D/wBsdx5xn3qIvDp+rXKvDefCXM+B8K8DFBIfCuOApPv2zX3DbaTp11Ct9d3AvIRvl9BgybwT/KyoyDwMnOO9c21VWUisj8w/SCOyvyB6lyq4YAg5FZzUH03rFrfRkvdXtXhMspWNY0OH4zuAJ4Hj9a3LDri0vp3SG2mEaIXkmcKqRge5z3J4FRWxblBOuhKC3IddyW0rzglWeJZIzlWGQa9KXmsUpSiEwe1RfUutNP024nt7lZRPFjaoQn1ARnIPb/JFSc9uarH8SreOCe0AkLMTIQD4U7f+801hVJbaEfwZhe7InJZzdW6x1W9vRNazNbRI2UiB7/3nzn27VZXT2pjUbZXzw0ayL/aR2+xyPtVJmrP6HDRXj2eS3wlukMj44LctgfQbgPtVD5OmqqteI0YviO7Odya0oKVFj887iFJ4mikUFWGCDVf9V9PxoTNdJO6qP5c9ugaQj/YwPf6N485qxK+WQMMMAR7Gu67Grbkh0Zy6K400pzTbGyt7710uUu5YY2nt7NonRpHXnDZGBjvgHJxxWvca1HdO0lxpNlJ825MblK/3EHL+/PmrdvNMt5AZY4EE68q2PNVdq3TTQtD8Mi27M7I0VxcpgHICgEgHnnjnt3qvi5aWsfxz39xG6goP9fieF20uv6clzFEWurQ+lJDBFgekSSpUDwDx9xXzp0Utjbl9V0+b+GTyIXcoVKOpO1gPI5PB7+K8On5hYdQWb3AMYjm2vnjaeRz9Ae/6V8/F6tpWpv8AETzG5QhJxK5YSgeDnup/4NPvXsGka4+YuraIY+ZcOj6hY3dnGbGaN4gMDY2QP/r710cjPeqUl9K2g/i+hy3VsouPTdCQPTyMjBHde45qR9O9euhEOshdhOBOiHA/uH/Y/wAVIt+OcAtX3+nuOplDenlkCs1r2t1FcxCSB1dGGQVOQRXvmppGuo1vrcGqo/Ei5gm1qOJAfUijxI3jBOQP+T96tc9qqLq3T7ifqk7Y39O5eJUkEZ2jOF5PvkGqPxfEXcm9CLZe+GhI7ax+tdQRYz6kqJj3yQKt7pBdyX1x8p9S5kwQPAYgfsBVfaXp9vDqcV5DdJNbWkrmX1cRujJuwdpPILKMEE5qyOjYDb9P2it+Zl3H9TXfyd6XFeB2JziVsgPKdsUpSpccilKUQmDyK5mraHYaoQ13AHcLhTXUpRCU7r+kyXOq3c9rLG7FyzwyfynQe/zcMPqD9q+dZ0u+mFnFHZTT3NvbrFcSwxsVJz8oz2JCkAkcf4q09U0Ww1RNl5bo4+oqtevbaWw1C09OSVY1g9FMOfl2s377WWrOHl2WutZ10OohfQqKWHufNnp95pSm2s7iCS+v3EKlPnWFUOXJBGCwJUDv3Jra1bp/05Y2v7O49QjElxZbAh/9ihHf3weceK9ei7/TBd2SyymCSCH0VhcAI7E5LKfcnGQfYYqyjtkTjkHwaVybciq8sSQZtVXW9YEq/pW/utE1w6NK2+JnOzA4Ukbt39pHJ/zVm2lxHdW8c8RyjgEVENf0K8N00lraW8++N4klJKvErKVOccMADxmpTpFt8Hp0EBGCiAEVjlXLawcDv3+87prKAg+JuEcVH9X6Z+PuTPFfXVsxGGEUzKCP0FSGlLeJtOBF0npYs4LaW3VxD+UkV3IYkhjWOMYVRgCvulEIpSlEIpXnLKkS7nYAYzXhNf20MkUcsyI0xxGGIBY4zx78V6FJ8TzYm3SvlGV1DKcg+ayzKoyzAD3JryewahP4k2BuNM9ZPzQyLKR7rgqf+VP2qZtLGMZYc1V3XGpXl/rjaXazPJCQi+hGB8znnn34x9KcwEZrgR1ruL5DgV6+5H9L067uHjuorb1II5lzudUDEEEgEkZOPbtVt9MTLLaz7ZxMonkwwOeNxxUM0LQbLV7u0t7705RZ2YVkjcMqSM7FuR5I25qwtN0+3023WC0QJGPFdZ2Ub316HiGPSK139zaxTFZpSMYilKUQilKUQisHtWaHmiEg34kWdxeW8CwSKAr5aN5VQOCMf1EA4x2+tV3cJd2l3tuPVhuIcY3k7kx2x9OOMcVeGp6ZaanB6N5EJE9jUR17poRRQxRaet5bQ8JiRkkiXyARwR7A8CqeHnikcHHX8xS/GLnkp7kYPW2uZHpzQxgeFhHP65z+1a2odUaxqCqk12Y0HdYBs3H6nv8A9V5Xmh3EbsbNhdIAW2KQJlHkGPO7I+gIPeuXViqvGf8AMgERdrR0xMk+kXmpKbOdZZLu/nf/AE6SsWEUSth25zgtgqD3xk1n+HyR6jcRWFvqEl3chk9WdQqwK3DHcCSzYyAeBzXe6FigleyuV7C1MAUjkOrEsfuXzU7EUe7dtG73xUDIvdbXC9A+v0lGqtSikzldO6FaaJZRxW0QVtoDGuxSlJxiKUpRCKUpRCKUpRCKUpRCKwRWaUQnH1Pp2w1CQTPFsuF5SVOGU+4NV91JokP8QmZmntJn+ZpZIg0DNjBOV5XJ55BFWwfFecsEUw2yxq4PuK2pvspbkh1M7K1sGmEhHR1mZNUeS0KjTbQGKDYTiQ8bnz5yf2AqdivG1tobVNkEYRc9hXvWTMWOz5nYAA0IpSleT2KUpRCf/9k="/>
          <p:cNvSpPr>
            <a:spLocks noChangeAspect="1" noChangeArrowheads="1"/>
          </p:cNvSpPr>
          <p:nvPr/>
        </p:nvSpPr>
        <p:spPr bwMode="auto">
          <a:xfrm>
            <a:off x="46038" y="-627063"/>
            <a:ext cx="1028700" cy="1295401"/>
          </a:xfrm>
          <a:prstGeom prst="rect">
            <a:avLst/>
          </a:prstGeom>
          <a:noFill/>
          <a:ln w="9525">
            <a:noFill/>
            <a:miter lim="800000"/>
            <a:headEnd/>
            <a:tailEnd/>
          </a:ln>
        </p:spPr>
        <p:txBody>
          <a:bodyPr/>
          <a:lstStyle/>
          <a:p>
            <a:endParaRPr lang="it-IT"/>
          </a:p>
        </p:txBody>
      </p:sp>
      <p:sp>
        <p:nvSpPr>
          <p:cNvPr id="23558" name="Rettangolo 9"/>
          <p:cNvSpPr>
            <a:spLocks noChangeArrowheads="1"/>
          </p:cNvSpPr>
          <p:nvPr/>
        </p:nvSpPr>
        <p:spPr bwMode="auto">
          <a:xfrm>
            <a:off x="0" y="0"/>
            <a:ext cx="2058988" cy="338138"/>
          </a:xfrm>
          <a:prstGeom prst="rect">
            <a:avLst/>
          </a:prstGeom>
          <a:noFill/>
          <a:ln w="9525">
            <a:noFill/>
            <a:miter lim="800000"/>
            <a:headEnd/>
            <a:tailEnd/>
          </a:ln>
        </p:spPr>
        <p:txBody>
          <a:bodyPr wrap="none">
            <a:spAutoFit/>
          </a:bodyPr>
          <a:lstStyle/>
          <a:p>
            <a:r>
              <a:rPr lang="it-IT" b="1" i="0">
                <a:solidFill>
                  <a:srgbClr val="00529C"/>
                </a:solidFill>
              </a:rPr>
              <a:t>Sede e strumentazione </a:t>
            </a:r>
            <a:endParaRPr lang="it-IT"/>
          </a:p>
        </p:txBody>
      </p:sp>
      <p:sp>
        <p:nvSpPr>
          <p:cNvPr id="23559" name="CasellaDiTesto 10"/>
          <p:cNvSpPr txBox="1">
            <a:spLocks noChangeArrowheads="1"/>
          </p:cNvSpPr>
          <p:nvPr/>
        </p:nvSpPr>
        <p:spPr bwMode="auto">
          <a:xfrm>
            <a:off x="71438" y="571500"/>
            <a:ext cx="7500937" cy="1171575"/>
          </a:xfrm>
          <a:prstGeom prst="rect">
            <a:avLst/>
          </a:prstGeom>
          <a:noFill/>
          <a:ln w="9525">
            <a:noFill/>
            <a:miter lim="800000"/>
            <a:headEnd/>
            <a:tailEnd/>
          </a:ln>
        </p:spPr>
        <p:txBody>
          <a:bodyPr>
            <a:spAutoFit/>
          </a:bodyPr>
          <a:lstStyle/>
          <a:p>
            <a:pPr>
              <a:lnSpc>
                <a:spcPct val="150000"/>
              </a:lnSpc>
            </a:pPr>
            <a:r>
              <a:rPr lang="it-IT" sz="1200">
                <a:solidFill>
                  <a:srgbClr val="00529C"/>
                </a:solidFill>
                <a:latin typeface="Calibri" pitchFamily="34" charset="0"/>
              </a:rPr>
              <a:t>“La formazione può svolgersi presso la sede del  soggetto formatore, presso l'azienda o presso il domicilio del partecipante,  purché le ore dedicate alla formazione vengano  considerate  orario  di  lavoro effettivo. </a:t>
            </a:r>
          </a:p>
          <a:p>
            <a:pPr>
              <a:lnSpc>
                <a:spcPct val="150000"/>
              </a:lnSpc>
            </a:pPr>
            <a:r>
              <a:rPr lang="it-IT" sz="1200">
                <a:solidFill>
                  <a:srgbClr val="00529C"/>
                </a:solidFill>
                <a:latin typeface="Calibri" pitchFamily="34" charset="0"/>
              </a:rPr>
              <a:t>La formazione va realizzata attraverso una  strumentazione idonea a permettere l'utilizzo di tutte le  risorse  necessarie  allo svolgimento  del  percorso  formativo  ed  il riconoscimento del lavoratore destinatario della formazione”</a:t>
            </a:r>
            <a:endParaRPr lang="it-IT" sz="1200" i="0">
              <a:solidFill>
                <a:srgbClr val="00529C"/>
              </a:solidFill>
              <a:latin typeface="Calibri" pitchFamily="34" charset="0"/>
            </a:endParaRPr>
          </a:p>
        </p:txBody>
      </p:sp>
      <p:pic>
        <p:nvPicPr>
          <p:cNvPr id="23560" name="Picture 2"/>
          <p:cNvPicPr>
            <a:picLocks noChangeAspect="1" noChangeArrowheads="1"/>
          </p:cNvPicPr>
          <p:nvPr/>
        </p:nvPicPr>
        <p:blipFill>
          <a:blip r:embed="rId2"/>
          <a:srcRect/>
          <a:stretch>
            <a:fillRect/>
          </a:stretch>
        </p:blipFill>
        <p:spPr bwMode="auto">
          <a:xfrm>
            <a:off x="7572375" y="571500"/>
            <a:ext cx="1079500" cy="714375"/>
          </a:xfrm>
          <a:prstGeom prst="rect">
            <a:avLst/>
          </a:prstGeom>
          <a:noFill/>
          <a:ln w="9525">
            <a:noFill/>
            <a:miter lim="800000"/>
            <a:headEnd/>
            <a:tailEnd/>
          </a:ln>
        </p:spPr>
      </p:pic>
      <p:sp>
        <p:nvSpPr>
          <p:cNvPr id="23561" name="CasellaDiTesto 11"/>
          <p:cNvSpPr txBox="1">
            <a:spLocks noChangeArrowheads="1"/>
          </p:cNvSpPr>
          <p:nvPr/>
        </p:nvSpPr>
        <p:spPr bwMode="auto">
          <a:xfrm>
            <a:off x="1670050" y="1884363"/>
            <a:ext cx="7572375" cy="1171575"/>
          </a:xfrm>
          <a:prstGeom prst="rect">
            <a:avLst/>
          </a:prstGeom>
          <a:noFill/>
          <a:ln w="9525">
            <a:noFill/>
            <a:miter lim="800000"/>
            <a:headEnd/>
            <a:tailEnd/>
          </a:ln>
        </p:spPr>
        <p:txBody>
          <a:bodyPr>
            <a:spAutoFit/>
          </a:bodyPr>
          <a:lstStyle/>
          <a:p>
            <a:pPr marL="180975" indent="-180975">
              <a:lnSpc>
                <a:spcPct val="150000"/>
              </a:lnSpc>
              <a:buFont typeface="Wingdings" pitchFamily="2" charset="2"/>
              <a:buChar char="ü"/>
            </a:pPr>
            <a:r>
              <a:rPr lang="it-IT" sz="1200" i="0">
                <a:solidFill>
                  <a:srgbClr val="00529C"/>
                </a:solidFill>
                <a:latin typeface="Calibri" pitchFamily="34" charset="0"/>
              </a:rPr>
              <a:t>Poste Italiane ha  organizzato la fruizione della </a:t>
            </a:r>
            <a:r>
              <a:rPr lang="it-IT" sz="1200" b="1" i="0">
                <a:solidFill>
                  <a:srgbClr val="00529C"/>
                </a:solidFill>
                <a:latin typeface="Calibri" pitchFamily="34" charset="0"/>
              </a:rPr>
              <a:t>formazione presso l’azienda</a:t>
            </a:r>
            <a:r>
              <a:rPr lang="it-IT" sz="1200" i="0">
                <a:solidFill>
                  <a:srgbClr val="00529C"/>
                </a:solidFill>
                <a:latin typeface="Calibri" pitchFamily="34" charset="0"/>
              </a:rPr>
              <a:t>, nell’ambito dell’</a:t>
            </a:r>
            <a:r>
              <a:rPr lang="it-IT" sz="1200" b="1" i="0">
                <a:solidFill>
                  <a:srgbClr val="00529C"/>
                </a:solidFill>
                <a:latin typeface="Calibri" pitchFamily="34" charset="0"/>
              </a:rPr>
              <a:t>orario di lavoro</a:t>
            </a:r>
          </a:p>
          <a:p>
            <a:pPr marL="180975" indent="-180975">
              <a:lnSpc>
                <a:spcPct val="150000"/>
              </a:lnSpc>
              <a:buFont typeface="Wingdings" pitchFamily="2" charset="2"/>
              <a:buChar char="ü"/>
            </a:pPr>
            <a:r>
              <a:rPr lang="it-IT" sz="1200" i="0">
                <a:solidFill>
                  <a:srgbClr val="00529C"/>
                </a:solidFill>
                <a:latin typeface="Calibri" pitchFamily="34" charset="0"/>
              </a:rPr>
              <a:t>Ciascun  destinatario della formazione accede alla piattaforma eLearning attraverso le proprie credenziali (</a:t>
            </a:r>
            <a:r>
              <a:rPr lang="it-IT" sz="1200" b="1" i="0">
                <a:solidFill>
                  <a:srgbClr val="00529C"/>
                </a:solidFill>
                <a:latin typeface="Calibri" pitchFamily="34" charset="0"/>
              </a:rPr>
              <a:t>ID e pw</a:t>
            </a:r>
            <a:r>
              <a:rPr lang="it-IT" sz="1200" i="0">
                <a:solidFill>
                  <a:srgbClr val="00529C"/>
                </a:solidFill>
                <a:latin typeface="Calibri" pitchFamily="34" charset="0"/>
              </a:rPr>
              <a:t>) che assicurano il </a:t>
            </a:r>
            <a:r>
              <a:rPr lang="it-IT" sz="1200" b="1" i="0">
                <a:solidFill>
                  <a:srgbClr val="00529C"/>
                </a:solidFill>
                <a:latin typeface="Calibri" pitchFamily="34" charset="0"/>
              </a:rPr>
              <a:t>riconoscimento  dell’utente</a:t>
            </a:r>
          </a:p>
          <a:p>
            <a:pPr marL="180975" indent="-180975">
              <a:lnSpc>
                <a:spcPct val="150000"/>
              </a:lnSpc>
              <a:buFont typeface="Wingdings" pitchFamily="2" charset="2"/>
              <a:buChar char="ü"/>
            </a:pPr>
            <a:r>
              <a:rPr lang="it-IT" sz="1200" i="0">
                <a:solidFill>
                  <a:srgbClr val="00529C"/>
                </a:solidFill>
                <a:latin typeface="Calibri" pitchFamily="34" charset="0"/>
              </a:rPr>
              <a:t>La fruizione dei corsi online è garantita da una capillare </a:t>
            </a:r>
            <a:r>
              <a:rPr lang="it-IT" sz="1200" b="1" i="0">
                <a:solidFill>
                  <a:srgbClr val="00529C"/>
                </a:solidFill>
                <a:latin typeface="Calibri" pitchFamily="34" charset="0"/>
              </a:rPr>
              <a:t>infrastruttura  di accesso</a:t>
            </a:r>
            <a:endParaRPr lang="it-IT" sz="1200" i="0">
              <a:solidFill>
                <a:srgbClr val="00529C"/>
              </a:solidFill>
              <a:latin typeface="Calibri" pitchFamily="34" charset="0"/>
            </a:endParaRPr>
          </a:p>
        </p:txBody>
      </p:sp>
      <p:pic>
        <p:nvPicPr>
          <p:cNvPr id="23562" name="Picture 3"/>
          <p:cNvPicPr>
            <a:picLocks noChangeAspect="1" noChangeArrowheads="1"/>
          </p:cNvPicPr>
          <p:nvPr/>
        </p:nvPicPr>
        <p:blipFill>
          <a:blip r:embed="rId3"/>
          <a:srcRect/>
          <a:stretch>
            <a:fillRect/>
          </a:stretch>
        </p:blipFill>
        <p:spPr bwMode="auto">
          <a:xfrm>
            <a:off x="214313" y="2052638"/>
            <a:ext cx="1428750" cy="590550"/>
          </a:xfrm>
          <a:prstGeom prst="rect">
            <a:avLst/>
          </a:prstGeom>
          <a:noFill/>
          <a:ln w="9525">
            <a:noFill/>
            <a:miter lim="800000"/>
            <a:headEnd/>
            <a:tailEnd/>
          </a:ln>
        </p:spPr>
      </p:pic>
      <p:sp>
        <p:nvSpPr>
          <p:cNvPr id="13" name="Arrotonda angolo diagonale rettangolo 12"/>
          <p:cNvSpPr/>
          <p:nvPr/>
        </p:nvSpPr>
        <p:spPr bwMode="auto">
          <a:xfrm>
            <a:off x="1857375" y="3143250"/>
            <a:ext cx="4572000" cy="500063"/>
          </a:xfrm>
          <a:prstGeom prst="round2DiagRect">
            <a:avLst/>
          </a:prstGeom>
          <a:solidFill>
            <a:schemeClr val="bg1">
              <a:lumMod val="85000"/>
            </a:schemeClr>
          </a:solidFill>
          <a:ln w="38100">
            <a:noFill/>
            <a:miter lim="800000"/>
            <a:headEnd/>
            <a:tailEnd/>
          </a:ln>
          <a:effectLst>
            <a:outerShdw blurRad="76200" dir="18900000" sy="23000" kx="-1200000" algn="bl" rotWithShape="0">
              <a:prstClr val="black">
                <a:alpha val="20000"/>
              </a:prstClr>
            </a:outerShdw>
          </a:effectLst>
        </p:spPr>
        <p:txBody>
          <a:bodyPr lIns="91943" tIns="45971" rIns="91943" bIns="45971" anchor="ctr"/>
          <a:lstStyle/>
          <a:p>
            <a:pPr>
              <a:lnSpc>
                <a:spcPct val="150000"/>
              </a:lnSpc>
              <a:spcBef>
                <a:spcPct val="50000"/>
              </a:spcBef>
              <a:defRPr/>
            </a:pPr>
            <a:r>
              <a:rPr lang="it-IT" sz="1800" b="1" i="0" dirty="0">
                <a:solidFill>
                  <a:srgbClr val="FF6600"/>
                </a:solidFill>
                <a:latin typeface="Calibri" pitchFamily="34" charset="0"/>
              </a:rPr>
              <a:t>Postazioni </a:t>
            </a:r>
            <a:r>
              <a:rPr lang="it-IT" sz="1800" b="1" i="0" dirty="0" err="1">
                <a:solidFill>
                  <a:srgbClr val="FF6600"/>
                </a:solidFill>
                <a:latin typeface="Calibri" pitchFamily="34" charset="0"/>
              </a:rPr>
              <a:t>eLearning</a:t>
            </a:r>
            <a:endParaRPr lang="it-IT" sz="1800" b="1" i="0" dirty="0">
              <a:solidFill>
                <a:srgbClr val="FF6600"/>
              </a:solidFill>
              <a:latin typeface="Calibri" pitchFamily="34" charset="0"/>
            </a:endParaRPr>
          </a:p>
        </p:txBody>
      </p:sp>
      <p:sp>
        <p:nvSpPr>
          <p:cNvPr id="23564" name="Rettangolo 13"/>
          <p:cNvSpPr>
            <a:spLocks noChangeArrowheads="1"/>
          </p:cNvSpPr>
          <p:nvPr/>
        </p:nvSpPr>
        <p:spPr bwMode="auto">
          <a:xfrm>
            <a:off x="1857375" y="3705225"/>
            <a:ext cx="6143625" cy="2574925"/>
          </a:xfrm>
          <a:prstGeom prst="rect">
            <a:avLst/>
          </a:prstGeom>
          <a:noFill/>
          <a:ln w="9525">
            <a:noFill/>
            <a:miter lim="800000"/>
            <a:headEnd/>
            <a:tailEnd/>
          </a:ln>
        </p:spPr>
        <p:txBody>
          <a:bodyPr>
            <a:spAutoFit/>
          </a:bodyPr>
          <a:lstStyle/>
          <a:p>
            <a:pPr marL="292100" indent="-292100">
              <a:spcBef>
                <a:spcPts val="800"/>
              </a:spcBef>
            </a:pPr>
            <a:r>
              <a:rPr lang="it-IT" sz="1200" b="1" i="0">
                <a:solidFill>
                  <a:srgbClr val="00529C"/>
                </a:solidFill>
                <a:latin typeface="Calibri" pitchFamily="34" charset="0"/>
              </a:rPr>
              <a:t>POSTAZIONI DEDICATE ELEARNING</a:t>
            </a:r>
          </a:p>
          <a:p>
            <a:pPr marL="292100" indent="-292100">
              <a:spcBef>
                <a:spcPts val="800"/>
              </a:spcBef>
              <a:buFont typeface="Wingdings" pitchFamily="2" charset="2"/>
              <a:buChar char="ü"/>
            </a:pPr>
            <a:r>
              <a:rPr lang="it-IT" sz="1200" b="1" i="0">
                <a:solidFill>
                  <a:srgbClr val="00529C"/>
                </a:solidFill>
                <a:latin typeface="Calibri" pitchFamily="34" charset="0"/>
              </a:rPr>
              <a:t>Learning Room</a:t>
            </a:r>
            <a:r>
              <a:rPr lang="it-IT" sz="1200" i="0">
                <a:solidFill>
                  <a:srgbClr val="00529C"/>
                </a:solidFill>
                <a:latin typeface="Calibri" pitchFamily="34" charset="0"/>
              </a:rPr>
              <a:t>:(tot. 603 postazioni)</a:t>
            </a:r>
          </a:p>
          <a:p>
            <a:pPr marL="749300" lvl="1" indent="-292100">
              <a:spcBef>
                <a:spcPts val="800"/>
              </a:spcBef>
              <a:buFont typeface="Wingdings" pitchFamily="2" charset="2"/>
              <a:buChar char="Ø"/>
            </a:pPr>
            <a:r>
              <a:rPr lang="it-IT" sz="1200" i="0">
                <a:solidFill>
                  <a:srgbClr val="00529C"/>
                </a:solidFill>
                <a:latin typeface="Calibri" pitchFamily="34" charset="0"/>
              </a:rPr>
              <a:t>una per ogni CMP </a:t>
            </a:r>
          </a:p>
          <a:p>
            <a:pPr marL="749300" lvl="1" indent="-292100">
              <a:spcBef>
                <a:spcPts val="800"/>
              </a:spcBef>
              <a:buFont typeface="Wingdings" pitchFamily="2" charset="2"/>
              <a:buChar char="Ø"/>
            </a:pPr>
            <a:r>
              <a:rPr lang="it-IT" sz="1200" i="0">
                <a:solidFill>
                  <a:srgbClr val="00529C"/>
                </a:solidFill>
                <a:latin typeface="Calibri" pitchFamily="34" charset="0"/>
              </a:rPr>
              <a:t>una per Filiale</a:t>
            </a:r>
          </a:p>
          <a:p>
            <a:pPr marL="292100" indent="-292100">
              <a:spcBef>
                <a:spcPts val="800"/>
              </a:spcBef>
              <a:buFont typeface="Wingdings" pitchFamily="2" charset="2"/>
              <a:buChar char="ü"/>
            </a:pPr>
            <a:r>
              <a:rPr lang="it-IT" sz="1200" b="1" i="0">
                <a:solidFill>
                  <a:srgbClr val="00529C"/>
                </a:solidFill>
                <a:latin typeface="Calibri" pitchFamily="34" charset="0"/>
              </a:rPr>
              <a:t>Learning Point</a:t>
            </a:r>
            <a:r>
              <a:rPr lang="it-IT" sz="1200" i="0">
                <a:solidFill>
                  <a:srgbClr val="00529C"/>
                </a:solidFill>
                <a:latin typeface="Calibri" pitchFamily="34" charset="0"/>
              </a:rPr>
              <a:t>: (tot. 3.210 postazioni)</a:t>
            </a:r>
          </a:p>
          <a:p>
            <a:pPr marL="749300" lvl="1" indent="-292100">
              <a:spcBef>
                <a:spcPts val="800"/>
              </a:spcBef>
              <a:buFont typeface="Wingdings" pitchFamily="2" charset="2"/>
              <a:buChar char="Ø"/>
            </a:pPr>
            <a:r>
              <a:rPr lang="it-IT" sz="1200" i="0">
                <a:solidFill>
                  <a:srgbClr val="00529C"/>
                </a:solidFill>
                <a:latin typeface="Calibri" pitchFamily="34" charset="0"/>
              </a:rPr>
              <a:t> una postazione per Centro di Distribuzione</a:t>
            </a:r>
          </a:p>
          <a:p>
            <a:pPr marL="749300" lvl="1" indent="-292100">
              <a:spcBef>
                <a:spcPts val="800"/>
              </a:spcBef>
              <a:buFont typeface="Wingdings" pitchFamily="2" charset="2"/>
              <a:buChar char="Ø"/>
            </a:pPr>
            <a:r>
              <a:rPr lang="it-IT" sz="1200" i="0">
                <a:solidFill>
                  <a:srgbClr val="00529C"/>
                </a:solidFill>
                <a:latin typeface="Calibri" pitchFamily="34" charset="0"/>
              </a:rPr>
              <a:t>almeno una  postazione per UP con più di 6 dipendenti</a:t>
            </a:r>
          </a:p>
          <a:p>
            <a:pPr marL="292100" indent="-292100">
              <a:spcBef>
                <a:spcPts val="800"/>
              </a:spcBef>
            </a:pPr>
            <a:r>
              <a:rPr lang="it-IT" sz="1200" b="1" i="0">
                <a:solidFill>
                  <a:srgbClr val="00529C"/>
                </a:solidFill>
                <a:latin typeface="Calibri" pitchFamily="34" charset="0"/>
              </a:rPr>
              <a:t>ALTRE POSTAZIONI</a:t>
            </a:r>
          </a:p>
          <a:p>
            <a:pPr marL="292100" indent="-292100">
              <a:spcBef>
                <a:spcPts val="800"/>
              </a:spcBef>
              <a:buFont typeface="Wingdings" pitchFamily="2" charset="2"/>
              <a:buChar char="ü"/>
            </a:pPr>
            <a:r>
              <a:rPr lang="it-IT" sz="1200" i="0">
                <a:solidFill>
                  <a:srgbClr val="00529C"/>
                </a:solidFill>
                <a:latin typeface="Calibri" pitchFamily="34" charset="0"/>
              </a:rPr>
              <a:t>22.000 </a:t>
            </a:r>
            <a:r>
              <a:rPr lang="it-IT" sz="1200" b="1" i="0">
                <a:solidFill>
                  <a:srgbClr val="00529C"/>
                </a:solidFill>
                <a:latin typeface="Calibri" pitchFamily="34" charset="0"/>
              </a:rPr>
              <a:t>Postazioni di Lavoro </a:t>
            </a:r>
            <a:r>
              <a:rPr lang="it-IT" sz="1200" i="0">
                <a:solidFill>
                  <a:srgbClr val="00529C"/>
                </a:solidFill>
                <a:latin typeface="Calibri" pitchFamily="34" charset="0"/>
              </a:rPr>
              <a:t>di Sede Centrale e Staff territoriale</a:t>
            </a:r>
          </a:p>
        </p:txBody>
      </p:sp>
      <p:pic>
        <p:nvPicPr>
          <p:cNvPr id="23565" name="Picture 8" descr="http://www.insiememiglioriamosedriano.it/public/38_bandalarga.jpg"/>
          <p:cNvPicPr>
            <a:picLocks noChangeAspect="1" noChangeArrowheads="1"/>
          </p:cNvPicPr>
          <p:nvPr/>
        </p:nvPicPr>
        <p:blipFill>
          <a:blip r:embed="rId4">
            <a:clrChange>
              <a:clrFrom>
                <a:srgbClr val="FBFBFE"/>
              </a:clrFrom>
              <a:clrTo>
                <a:srgbClr val="FBFBFE">
                  <a:alpha val="0"/>
                </a:srgbClr>
              </a:clrTo>
            </a:clrChange>
          </a:blip>
          <a:srcRect/>
          <a:stretch>
            <a:fillRect/>
          </a:stretch>
        </p:blipFill>
        <p:spPr bwMode="auto">
          <a:xfrm>
            <a:off x="6643688" y="3571875"/>
            <a:ext cx="1435100" cy="1076325"/>
          </a:xfrm>
          <a:prstGeom prst="rect">
            <a:avLst/>
          </a:prstGeom>
          <a:noFill/>
          <a:ln w="9525">
            <a:noFill/>
            <a:miter lim="800000"/>
            <a:headEnd/>
            <a:tailEnd/>
          </a:ln>
        </p:spPr>
      </p:pic>
      <p:pic>
        <p:nvPicPr>
          <p:cNvPr id="23566" name="Picture 12" descr="http://www.ricambiflex.it/img/cartina_italia_blu.gif"/>
          <p:cNvPicPr>
            <a:picLocks noChangeAspect="1" noChangeArrowheads="1"/>
          </p:cNvPicPr>
          <p:nvPr/>
        </p:nvPicPr>
        <p:blipFill>
          <a:blip r:embed="rId5"/>
          <a:srcRect/>
          <a:stretch>
            <a:fillRect/>
          </a:stretch>
        </p:blipFill>
        <p:spPr bwMode="auto">
          <a:xfrm>
            <a:off x="7858125" y="4638675"/>
            <a:ext cx="1143000" cy="1433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8A6239BC-8E3C-4AB8-B3E1-FF7395AF96F9}" type="slidenum">
              <a:rPr lang="it-IT" smtClean="0"/>
              <a:pPr>
                <a:defRPr/>
              </a:pPr>
              <a:t>6</a:t>
            </a:fld>
            <a:endParaRPr lang="it-IT"/>
          </a:p>
        </p:txBody>
      </p:sp>
      <p:sp>
        <p:nvSpPr>
          <p:cNvPr id="24578" name="Rettangolo 3"/>
          <p:cNvSpPr>
            <a:spLocks noChangeArrowheads="1"/>
          </p:cNvSpPr>
          <p:nvPr/>
        </p:nvSpPr>
        <p:spPr bwMode="auto">
          <a:xfrm>
            <a:off x="0" y="0"/>
            <a:ext cx="3811588" cy="338138"/>
          </a:xfrm>
          <a:prstGeom prst="rect">
            <a:avLst/>
          </a:prstGeom>
          <a:noFill/>
          <a:ln w="9525">
            <a:noFill/>
            <a:miter lim="800000"/>
            <a:headEnd/>
            <a:tailEnd/>
          </a:ln>
        </p:spPr>
        <p:txBody>
          <a:bodyPr wrap="none">
            <a:spAutoFit/>
          </a:bodyPr>
          <a:lstStyle/>
          <a:p>
            <a:r>
              <a:rPr lang="it-IT" b="1" i="0">
                <a:solidFill>
                  <a:srgbClr val="00529C"/>
                </a:solidFill>
              </a:rPr>
              <a:t>Programma e materiale didattico formalizzato</a:t>
            </a:r>
            <a:endParaRPr lang="it-IT"/>
          </a:p>
        </p:txBody>
      </p:sp>
      <p:sp>
        <p:nvSpPr>
          <p:cNvPr id="24579" name="CasellaDiTesto 4"/>
          <p:cNvSpPr txBox="1">
            <a:spLocks noChangeArrowheads="1"/>
          </p:cNvSpPr>
          <p:nvPr/>
        </p:nvSpPr>
        <p:spPr bwMode="auto">
          <a:xfrm>
            <a:off x="428625" y="5000625"/>
            <a:ext cx="8501063" cy="523875"/>
          </a:xfrm>
          <a:prstGeom prst="rect">
            <a:avLst/>
          </a:prstGeom>
          <a:noFill/>
          <a:ln w="9525">
            <a:noFill/>
            <a:miter lim="800000"/>
            <a:headEnd/>
            <a:tailEnd/>
          </a:ln>
        </p:spPr>
        <p:txBody>
          <a:bodyPr>
            <a:spAutoFit/>
          </a:bodyPr>
          <a:lstStyle/>
          <a:p>
            <a:r>
              <a:rPr lang="it-IT" sz="1400" i="0">
                <a:solidFill>
                  <a:srgbClr val="00529C"/>
                </a:solidFill>
                <a:latin typeface="Calibri" pitchFamily="34" charset="0"/>
              </a:rPr>
              <a:t>E’ stato predisposta una </a:t>
            </a:r>
            <a:r>
              <a:rPr lang="it-IT" sz="1400" b="1" i="0">
                <a:solidFill>
                  <a:srgbClr val="00529C"/>
                </a:solidFill>
                <a:latin typeface="Calibri" pitchFamily="34" charset="0"/>
              </a:rPr>
              <a:t>scheda corso</a:t>
            </a:r>
            <a:r>
              <a:rPr lang="it-IT" sz="1400" i="0">
                <a:solidFill>
                  <a:srgbClr val="00529C"/>
                </a:solidFill>
                <a:latin typeface="Calibri" pitchFamily="34" charset="0"/>
              </a:rPr>
              <a:t>, adattando il format in uso per tutti i corsi di formazione erogati in Poste Italiane, contenente tutte le informazioni richieste dall’Accordo.</a:t>
            </a:r>
          </a:p>
        </p:txBody>
      </p:sp>
      <p:sp>
        <p:nvSpPr>
          <p:cNvPr id="6" name="CasellaDiTesto 5"/>
          <p:cNvSpPr txBox="1"/>
          <p:nvPr/>
        </p:nvSpPr>
        <p:spPr>
          <a:xfrm>
            <a:off x="2714625" y="1000125"/>
            <a:ext cx="6143625" cy="2892425"/>
          </a:xfrm>
          <a:prstGeom prst="rect">
            <a:avLst/>
          </a:prstGeom>
          <a:noFill/>
        </p:spPr>
        <p:txBody>
          <a:bodyPr>
            <a:spAutoFit/>
          </a:bodyPr>
          <a:lstStyle/>
          <a:p>
            <a:pPr>
              <a:defRPr/>
            </a:pPr>
            <a:r>
              <a:rPr lang="it-IT" sz="1400" dirty="0">
                <a:solidFill>
                  <a:srgbClr val="00529C"/>
                </a:solidFill>
                <a:latin typeface="Calibri" pitchFamily="34" charset="0"/>
              </a:rPr>
              <a:t>“Il progetto realizzato dovrà prevedere un documento di presentazione </a:t>
            </a:r>
          </a:p>
          <a:p>
            <a:pPr>
              <a:defRPr/>
            </a:pPr>
            <a:r>
              <a:rPr lang="it-IT" sz="1400" dirty="0">
                <a:solidFill>
                  <a:srgbClr val="00529C"/>
                </a:solidFill>
                <a:latin typeface="Calibri" pitchFamily="34" charset="0"/>
              </a:rPr>
              <a:t>con le seguenti informazioni: </a:t>
            </a:r>
          </a:p>
          <a:p>
            <a:pPr lvl="1">
              <a:defRPr/>
            </a:pPr>
            <a:r>
              <a:rPr lang="it-IT" sz="1400" dirty="0">
                <a:solidFill>
                  <a:srgbClr val="00529C"/>
                </a:solidFill>
                <a:latin typeface="Calibri" pitchFamily="34" charset="0"/>
              </a:rPr>
              <a:t>• Titolo del corso; </a:t>
            </a:r>
          </a:p>
          <a:p>
            <a:pPr lvl="1">
              <a:defRPr/>
            </a:pPr>
            <a:r>
              <a:rPr lang="it-IT" sz="1400" dirty="0">
                <a:solidFill>
                  <a:srgbClr val="00529C"/>
                </a:solidFill>
                <a:latin typeface="Calibri" pitchFamily="34" charset="0"/>
              </a:rPr>
              <a:t>• ente o soggetto che lo ha prodotto; </a:t>
            </a:r>
          </a:p>
          <a:p>
            <a:pPr lvl="1">
              <a:defRPr/>
            </a:pPr>
            <a:r>
              <a:rPr lang="it-IT" sz="1400" dirty="0">
                <a:solidFill>
                  <a:srgbClr val="00529C"/>
                </a:solidFill>
                <a:latin typeface="Calibri" pitchFamily="34" charset="0"/>
              </a:rPr>
              <a:t>• obiettivi formativi; </a:t>
            </a:r>
          </a:p>
          <a:p>
            <a:pPr lvl="1">
              <a:defRPr/>
            </a:pPr>
            <a:r>
              <a:rPr lang="it-IT" sz="1400" dirty="0">
                <a:solidFill>
                  <a:srgbClr val="00529C"/>
                </a:solidFill>
                <a:latin typeface="Calibri" pitchFamily="34" charset="0"/>
              </a:rPr>
              <a:t>• struttura, durata e argomenti  trattati  nelle  unità  didattiche.</a:t>
            </a:r>
          </a:p>
          <a:p>
            <a:pPr>
              <a:defRPr/>
            </a:pPr>
            <a:endParaRPr lang="it-IT" sz="1400" dirty="0">
              <a:solidFill>
                <a:srgbClr val="00529C"/>
              </a:solidFill>
              <a:latin typeface="Calibri" pitchFamily="34" charset="0"/>
            </a:endParaRPr>
          </a:p>
          <a:p>
            <a:pPr marL="82550">
              <a:defRPr/>
            </a:pPr>
            <a:r>
              <a:rPr lang="it-IT" sz="1400" dirty="0">
                <a:solidFill>
                  <a:srgbClr val="00529C"/>
                </a:solidFill>
                <a:latin typeface="Calibri" pitchFamily="34" charset="0"/>
              </a:rPr>
              <a:t>Tali informazioni non sono necessarie in  relazione  alla  formazione dei lavoratori, trattandosi di formazione generale. </a:t>
            </a:r>
          </a:p>
          <a:p>
            <a:pPr marL="82550">
              <a:defRPr/>
            </a:pPr>
            <a:endParaRPr lang="it-IT" sz="1400" dirty="0">
              <a:solidFill>
                <a:srgbClr val="00529C"/>
              </a:solidFill>
              <a:latin typeface="Calibri" pitchFamily="34" charset="0"/>
            </a:endParaRPr>
          </a:p>
          <a:p>
            <a:pPr lvl="1">
              <a:defRPr/>
            </a:pPr>
            <a:r>
              <a:rPr lang="it-IT" sz="1400" dirty="0">
                <a:solidFill>
                  <a:srgbClr val="00529C"/>
                </a:solidFill>
                <a:latin typeface="Calibri" pitchFamily="34" charset="0"/>
              </a:rPr>
              <a:t>• regole di utilizzo del prodotto; </a:t>
            </a:r>
          </a:p>
          <a:p>
            <a:pPr lvl="1">
              <a:defRPr/>
            </a:pPr>
            <a:r>
              <a:rPr lang="it-IT" sz="1400" dirty="0">
                <a:solidFill>
                  <a:srgbClr val="00529C"/>
                </a:solidFill>
                <a:latin typeface="Calibri" pitchFamily="34" charset="0"/>
              </a:rPr>
              <a:t>• modalità di valutazione dell'apprendimento; </a:t>
            </a:r>
          </a:p>
          <a:p>
            <a:pPr lvl="1">
              <a:defRPr/>
            </a:pPr>
            <a:r>
              <a:rPr lang="it-IT" sz="1400" dirty="0">
                <a:solidFill>
                  <a:srgbClr val="00529C"/>
                </a:solidFill>
                <a:latin typeface="Calibri" pitchFamily="34" charset="0"/>
              </a:rPr>
              <a:t>• strumenti di feedback.”</a:t>
            </a:r>
            <a:endParaRPr lang="it-IT" sz="1400" i="0" dirty="0">
              <a:solidFill>
                <a:srgbClr val="00529C"/>
              </a:solidFill>
            </a:endParaRPr>
          </a:p>
        </p:txBody>
      </p:sp>
      <p:pic>
        <p:nvPicPr>
          <p:cNvPr id="24581" name="Picture 2"/>
          <p:cNvPicPr>
            <a:picLocks noChangeAspect="1" noChangeArrowheads="1"/>
          </p:cNvPicPr>
          <p:nvPr/>
        </p:nvPicPr>
        <p:blipFill>
          <a:blip r:embed="rId2"/>
          <a:srcRect/>
          <a:stretch>
            <a:fillRect/>
          </a:stretch>
        </p:blipFill>
        <p:spPr bwMode="auto">
          <a:xfrm>
            <a:off x="7858125" y="571500"/>
            <a:ext cx="642938" cy="425450"/>
          </a:xfrm>
          <a:prstGeom prst="rect">
            <a:avLst/>
          </a:prstGeom>
          <a:noFill/>
          <a:ln w="9525">
            <a:noFill/>
            <a:miter lim="800000"/>
            <a:headEnd/>
            <a:tailEnd/>
          </a:ln>
        </p:spPr>
      </p:pic>
      <p:pic>
        <p:nvPicPr>
          <p:cNvPr id="24582" name="Picture 3"/>
          <p:cNvPicPr>
            <a:picLocks noChangeAspect="1" noChangeArrowheads="1"/>
          </p:cNvPicPr>
          <p:nvPr/>
        </p:nvPicPr>
        <p:blipFill>
          <a:blip r:embed="rId3"/>
          <a:srcRect/>
          <a:stretch>
            <a:fillRect/>
          </a:stretch>
        </p:blipFill>
        <p:spPr bwMode="auto">
          <a:xfrm>
            <a:off x="6215063" y="3749675"/>
            <a:ext cx="2162175" cy="893763"/>
          </a:xfrm>
          <a:prstGeom prst="rect">
            <a:avLst/>
          </a:prstGeom>
          <a:noFill/>
          <a:ln w="9525">
            <a:noFill/>
            <a:miter lim="800000"/>
            <a:headEnd/>
            <a:tailEnd/>
          </a:ln>
        </p:spPr>
      </p:pic>
      <p:pic>
        <p:nvPicPr>
          <p:cNvPr id="24583" name="Picture 2"/>
          <p:cNvPicPr>
            <a:picLocks noChangeAspect="1" noChangeArrowheads="1"/>
          </p:cNvPicPr>
          <p:nvPr/>
        </p:nvPicPr>
        <p:blipFill>
          <a:blip r:embed="rId4"/>
          <a:srcRect/>
          <a:stretch>
            <a:fillRect/>
          </a:stretch>
        </p:blipFill>
        <p:spPr bwMode="auto">
          <a:xfrm>
            <a:off x="144463" y="500063"/>
            <a:ext cx="2641600" cy="337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99E7C015-EDA6-403C-A3EC-BFBF087692F5}" type="slidenum">
              <a:rPr lang="it-IT" smtClean="0"/>
              <a:pPr>
                <a:defRPr/>
              </a:pPr>
              <a:t>7</a:t>
            </a:fld>
            <a:endParaRPr lang="it-IT"/>
          </a:p>
        </p:txBody>
      </p:sp>
      <p:sp>
        <p:nvSpPr>
          <p:cNvPr id="25602" name="Rettangolo 3"/>
          <p:cNvSpPr>
            <a:spLocks noChangeArrowheads="1"/>
          </p:cNvSpPr>
          <p:nvPr/>
        </p:nvSpPr>
        <p:spPr bwMode="auto">
          <a:xfrm>
            <a:off x="0" y="0"/>
            <a:ext cx="695325" cy="338138"/>
          </a:xfrm>
          <a:prstGeom prst="rect">
            <a:avLst/>
          </a:prstGeom>
          <a:noFill/>
          <a:ln w="9525">
            <a:noFill/>
            <a:miter lim="800000"/>
            <a:headEnd/>
            <a:tailEnd/>
          </a:ln>
        </p:spPr>
        <p:txBody>
          <a:bodyPr wrap="none">
            <a:spAutoFit/>
          </a:bodyPr>
          <a:lstStyle/>
          <a:p>
            <a:r>
              <a:rPr lang="it-IT" b="1" i="0">
                <a:solidFill>
                  <a:srgbClr val="00529C"/>
                </a:solidFill>
              </a:rPr>
              <a:t> Tutor </a:t>
            </a:r>
            <a:endParaRPr lang="it-IT"/>
          </a:p>
        </p:txBody>
      </p:sp>
      <p:sp>
        <p:nvSpPr>
          <p:cNvPr id="25603" name="CasellaDiTesto 4"/>
          <p:cNvSpPr txBox="1">
            <a:spLocks noChangeArrowheads="1"/>
          </p:cNvSpPr>
          <p:nvPr/>
        </p:nvSpPr>
        <p:spPr bwMode="auto">
          <a:xfrm>
            <a:off x="3143250" y="642938"/>
            <a:ext cx="5286375" cy="1708150"/>
          </a:xfrm>
          <a:prstGeom prst="rect">
            <a:avLst/>
          </a:prstGeom>
          <a:noFill/>
          <a:ln w="9525">
            <a:noFill/>
            <a:miter lim="800000"/>
            <a:headEnd/>
            <a:tailEnd/>
          </a:ln>
        </p:spPr>
        <p:txBody>
          <a:bodyPr>
            <a:spAutoFit/>
          </a:bodyPr>
          <a:lstStyle/>
          <a:p>
            <a:pPr>
              <a:lnSpc>
                <a:spcPct val="150000"/>
              </a:lnSpc>
            </a:pPr>
            <a:r>
              <a:rPr lang="it-IT" sz="1400">
                <a:solidFill>
                  <a:srgbClr val="00529C"/>
                </a:solidFill>
                <a:latin typeface="Calibri" pitchFamily="34" charset="0"/>
              </a:rPr>
              <a:t>“Deve essere garantito un esperto (tutor o docente) a disposizione per la gestione del percorso formativo. </a:t>
            </a:r>
          </a:p>
          <a:p>
            <a:pPr>
              <a:lnSpc>
                <a:spcPct val="150000"/>
              </a:lnSpc>
            </a:pPr>
            <a:r>
              <a:rPr lang="it-IT" sz="1400">
                <a:solidFill>
                  <a:srgbClr val="00529C"/>
                </a:solidFill>
                <a:latin typeface="Calibri" pitchFamily="34" charset="0"/>
              </a:rPr>
              <a:t>Tale soggetto deve essere in possesso di esperienza almeno triennale di docenza o  insegnamento o professionale in materia di tutela della salute e sicurezza sul lavoro maturata nei settori pubblici o privati. “</a:t>
            </a:r>
            <a:endParaRPr lang="it-IT" sz="1400">
              <a:solidFill>
                <a:srgbClr val="00529C"/>
              </a:solidFill>
            </a:endParaRPr>
          </a:p>
        </p:txBody>
      </p:sp>
      <p:sp>
        <p:nvSpPr>
          <p:cNvPr id="25604" name="CasellaDiTesto 5"/>
          <p:cNvSpPr txBox="1">
            <a:spLocks noChangeArrowheads="1"/>
          </p:cNvSpPr>
          <p:nvPr/>
        </p:nvSpPr>
        <p:spPr bwMode="auto">
          <a:xfrm>
            <a:off x="2286000" y="3286125"/>
            <a:ext cx="6500813" cy="2032000"/>
          </a:xfrm>
          <a:prstGeom prst="rect">
            <a:avLst/>
          </a:prstGeom>
          <a:noFill/>
          <a:ln w="9525">
            <a:noFill/>
            <a:miter lim="800000"/>
            <a:headEnd/>
            <a:tailEnd/>
          </a:ln>
        </p:spPr>
        <p:txBody>
          <a:bodyPr>
            <a:spAutoFit/>
          </a:bodyPr>
          <a:lstStyle/>
          <a:p>
            <a:pPr algn="just">
              <a:lnSpc>
                <a:spcPct val="150000"/>
              </a:lnSpc>
            </a:pPr>
            <a:r>
              <a:rPr lang="it-IT" sz="1400" i="0">
                <a:solidFill>
                  <a:srgbClr val="00529C"/>
                </a:solidFill>
                <a:latin typeface="Calibri" pitchFamily="34" charset="0"/>
              </a:rPr>
              <a:t>Sono state specificamente formate in presenza </a:t>
            </a:r>
            <a:r>
              <a:rPr lang="it-IT" sz="1400" b="1" i="0">
                <a:solidFill>
                  <a:srgbClr val="00529C"/>
                </a:solidFill>
                <a:latin typeface="Calibri" pitchFamily="34" charset="0"/>
              </a:rPr>
              <a:t>128 risorse </a:t>
            </a:r>
            <a:r>
              <a:rPr lang="it-IT" sz="1400" i="0">
                <a:solidFill>
                  <a:srgbClr val="00529C"/>
                </a:solidFill>
                <a:latin typeface="Calibri" pitchFamily="34" charset="0"/>
              </a:rPr>
              <a:t>in possesso dei requisiti indicati dall’Accordo, selezionate a cura della struttura TA/GCSL/Deleghe Supporto e Sorveglianza Sanitaria. Il corso ha inteso  assicurare  le </a:t>
            </a:r>
            <a:r>
              <a:rPr lang="it-IT" sz="1400" b="1" i="0">
                <a:solidFill>
                  <a:srgbClr val="00529C"/>
                </a:solidFill>
                <a:latin typeface="Calibri" pitchFamily="34" charset="0"/>
              </a:rPr>
              <a:t>competenze necessarie per svolgere l’attività di tutor nell’ambito della formazione online </a:t>
            </a:r>
            <a:r>
              <a:rPr lang="it-IT" sz="1400" i="0">
                <a:solidFill>
                  <a:srgbClr val="00529C"/>
                </a:solidFill>
                <a:latin typeface="Calibri" pitchFamily="34" charset="0"/>
              </a:rPr>
              <a:t>con specifico riferimento  alla tematica della salute e sicurezza sul lavoro. </a:t>
            </a:r>
          </a:p>
          <a:p>
            <a:pPr>
              <a:lnSpc>
                <a:spcPct val="150000"/>
              </a:lnSpc>
            </a:pPr>
            <a:endParaRPr lang="it-IT" sz="1400" i="0">
              <a:solidFill>
                <a:srgbClr val="00529C"/>
              </a:solidFill>
              <a:latin typeface="Calibri" pitchFamily="34" charset="0"/>
            </a:endParaRPr>
          </a:p>
        </p:txBody>
      </p:sp>
      <p:pic>
        <p:nvPicPr>
          <p:cNvPr id="25605" name="Picture 2"/>
          <p:cNvPicPr>
            <a:picLocks noChangeAspect="1" noChangeArrowheads="1"/>
          </p:cNvPicPr>
          <p:nvPr/>
        </p:nvPicPr>
        <p:blipFill>
          <a:blip r:embed="rId2"/>
          <a:srcRect/>
          <a:stretch>
            <a:fillRect/>
          </a:stretch>
        </p:blipFill>
        <p:spPr bwMode="auto">
          <a:xfrm>
            <a:off x="7572375" y="360363"/>
            <a:ext cx="642938" cy="425450"/>
          </a:xfrm>
          <a:prstGeom prst="rect">
            <a:avLst/>
          </a:prstGeom>
          <a:noFill/>
          <a:ln w="9525">
            <a:noFill/>
            <a:miter lim="800000"/>
            <a:headEnd/>
            <a:tailEnd/>
          </a:ln>
        </p:spPr>
      </p:pic>
      <p:pic>
        <p:nvPicPr>
          <p:cNvPr id="25606" name="Picture 3"/>
          <p:cNvPicPr>
            <a:picLocks noChangeAspect="1" noChangeArrowheads="1"/>
          </p:cNvPicPr>
          <p:nvPr/>
        </p:nvPicPr>
        <p:blipFill>
          <a:blip r:embed="rId3"/>
          <a:srcRect/>
          <a:stretch>
            <a:fillRect/>
          </a:stretch>
        </p:blipFill>
        <p:spPr bwMode="auto">
          <a:xfrm>
            <a:off x="80963" y="3500438"/>
            <a:ext cx="2163762" cy="893762"/>
          </a:xfrm>
          <a:prstGeom prst="rect">
            <a:avLst/>
          </a:prstGeom>
          <a:noFill/>
          <a:ln w="9525">
            <a:noFill/>
            <a:miter lim="800000"/>
            <a:headEnd/>
            <a:tailEnd/>
          </a:ln>
        </p:spPr>
      </p:pic>
      <p:pic>
        <p:nvPicPr>
          <p:cNvPr id="25607" name="Picture 2"/>
          <p:cNvPicPr>
            <a:picLocks noChangeAspect="1" noChangeArrowheads="1"/>
          </p:cNvPicPr>
          <p:nvPr/>
        </p:nvPicPr>
        <p:blipFill>
          <a:blip r:embed="rId4"/>
          <a:srcRect/>
          <a:stretch>
            <a:fillRect/>
          </a:stretch>
        </p:blipFill>
        <p:spPr bwMode="auto">
          <a:xfrm>
            <a:off x="142875" y="785813"/>
            <a:ext cx="2916238" cy="1928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50484AC1-61F3-4D25-8685-AB70D1115514}" type="slidenum">
              <a:rPr lang="it-IT" smtClean="0"/>
              <a:pPr>
                <a:defRPr/>
              </a:pPr>
              <a:t>8</a:t>
            </a:fld>
            <a:endParaRPr lang="it-IT"/>
          </a:p>
        </p:txBody>
      </p:sp>
      <p:sp>
        <p:nvSpPr>
          <p:cNvPr id="26626" name="Rettangolo 3"/>
          <p:cNvSpPr>
            <a:spLocks noChangeArrowheads="1"/>
          </p:cNvSpPr>
          <p:nvPr/>
        </p:nvSpPr>
        <p:spPr bwMode="auto">
          <a:xfrm>
            <a:off x="0" y="0"/>
            <a:ext cx="1154113" cy="338138"/>
          </a:xfrm>
          <a:prstGeom prst="rect">
            <a:avLst/>
          </a:prstGeom>
          <a:noFill/>
          <a:ln w="9525">
            <a:noFill/>
            <a:miter lim="800000"/>
            <a:headEnd/>
            <a:tailEnd/>
          </a:ln>
        </p:spPr>
        <p:txBody>
          <a:bodyPr wrap="none">
            <a:spAutoFit/>
          </a:bodyPr>
          <a:lstStyle/>
          <a:p>
            <a:r>
              <a:rPr lang="it-IT" b="1" i="0">
                <a:solidFill>
                  <a:srgbClr val="00529C"/>
                </a:solidFill>
              </a:rPr>
              <a:t>Valutazione </a:t>
            </a:r>
            <a:endParaRPr lang="it-IT"/>
          </a:p>
        </p:txBody>
      </p:sp>
      <p:sp>
        <p:nvSpPr>
          <p:cNvPr id="26627" name="CasellaDiTesto 4"/>
          <p:cNvSpPr txBox="1">
            <a:spLocks noChangeArrowheads="1"/>
          </p:cNvSpPr>
          <p:nvPr/>
        </p:nvSpPr>
        <p:spPr bwMode="auto">
          <a:xfrm>
            <a:off x="2786063" y="896938"/>
            <a:ext cx="6357937" cy="2032000"/>
          </a:xfrm>
          <a:prstGeom prst="rect">
            <a:avLst/>
          </a:prstGeom>
          <a:noFill/>
          <a:ln w="9525">
            <a:noFill/>
            <a:miter lim="800000"/>
            <a:headEnd/>
            <a:tailEnd/>
          </a:ln>
        </p:spPr>
        <p:txBody>
          <a:bodyPr>
            <a:spAutoFit/>
          </a:bodyPr>
          <a:lstStyle/>
          <a:p>
            <a:pPr>
              <a:lnSpc>
                <a:spcPct val="150000"/>
              </a:lnSpc>
            </a:pPr>
            <a:r>
              <a:rPr lang="it-IT" sz="1400">
                <a:solidFill>
                  <a:srgbClr val="00529C"/>
                </a:solidFill>
                <a:latin typeface="Calibri" pitchFamily="34" charset="0"/>
              </a:rPr>
              <a:t>“Devono essere previste prove di  autovalutazione,  distribuite  lungo tutto il percorso. </a:t>
            </a:r>
          </a:p>
          <a:p>
            <a:pPr>
              <a:lnSpc>
                <a:spcPct val="150000"/>
              </a:lnSpc>
            </a:pPr>
            <a:r>
              <a:rPr lang="it-IT" sz="1400">
                <a:solidFill>
                  <a:srgbClr val="00529C"/>
                </a:solidFill>
                <a:latin typeface="Calibri" pitchFamily="34" charset="0"/>
              </a:rPr>
              <a:t>Le prove di valutazione "in itinere" possono essere  effettuate  (ove tecnologicamente possibile) in presenza telematica.  </a:t>
            </a:r>
          </a:p>
          <a:p>
            <a:pPr>
              <a:lnSpc>
                <a:spcPct val="150000"/>
              </a:lnSpc>
            </a:pPr>
            <a:r>
              <a:rPr lang="it-IT" sz="1400">
                <a:solidFill>
                  <a:srgbClr val="00529C"/>
                </a:solidFill>
                <a:latin typeface="Calibri" pitchFamily="34" charset="0"/>
              </a:rPr>
              <a:t>La  verifica  di apprendimento finale va effettuata in presenza.</a:t>
            </a:r>
          </a:p>
          <a:p>
            <a:pPr>
              <a:lnSpc>
                <a:spcPct val="150000"/>
              </a:lnSpc>
            </a:pPr>
            <a:r>
              <a:rPr lang="it-IT" sz="1400">
                <a:solidFill>
                  <a:srgbClr val="00529C"/>
                </a:solidFill>
                <a:latin typeface="Calibri" pitchFamily="34" charset="0"/>
              </a:rPr>
              <a:t>Delle prove  e  della verifica finale deve  essere  data  presenza  agli  atti  dell'azione formativa. “</a:t>
            </a:r>
          </a:p>
        </p:txBody>
      </p:sp>
      <p:sp>
        <p:nvSpPr>
          <p:cNvPr id="26628" name="CasellaDiTesto 6"/>
          <p:cNvSpPr txBox="1">
            <a:spLocks noChangeArrowheads="1"/>
          </p:cNvSpPr>
          <p:nvPr/>
        </p:nvSpPr>
        <p:spPr bwMode="auto">
          <a:xfrm>
            <a:off x="2857500" y="3643313"/>
            <a:ext cx="5929313" cy="1674812"/>
          </a:xfrm>
          <a:prstGeom prst="rect">
            <a:avLst/>
          </a:prstGeom>
          <a:noFill/>
          <a:ln w="9525">
            <a:noFill/>
            <a:miter lim="800000"/>
            <a:headEnd/>
            <a:tailEnd/>
          </a:ln>
        </p:spPr>
        <p:txBody>
          <a:bodyPr>
            <a:spAutoFit/>
          </a:bodyPr>
          <a:lstStyle/>
          <a:p>
            <a:pPr marL="85725" indent="-85725">
              <a:lnSpc>
                <a:spcPct val="150000"/>
              </a:lnSpc>
              <a:buFont typeface="Arial" charset="0"/>
              <a:buChar char="•"/>
            </a:pPr>
            <a:r>
              <a:rPr lang="it-IT" sz="1400" i="0">
                <a:solidFill>
                  <a:srgbClr val="00529C"/>
                </a:solidFill>
                <a:latin typeface="Calibri" pitchFamily="34" charset="0"/>
              </a:rPr>
              <a:t>Il corso online include </a:t>
            </a:r>
            <a:r>
              <a:rPr lang="it-IT" sz="1400" b="1" i="0">
                <a:solidFill>
                  <a:srgbClr val="00529C"/>
                </a:solidFill>
                <a:latin typeface="Calibri" pitchFamily="34" charset="0"/>
              </a:rPr>
              <a:t>7 prove di autovalutazione “in itinere”  </a:t>
            </a:r>
            <a:r>
              <a:rPr lang="it-IT" sz="1400" i="0">
                <a:solidFill>
                  <a:srgbClr val="00529C"/>
                </a:solidFill>
                <a:latin typeface="Calibri" pitchFamily="34" charset="0"/>
              </a:rPr>
              <a:t>finalizzate alla verifica dell’apprendimento dei contenuti delle singole unità didattiche in cui si articola il corso.</a:t>
            </a:r>
          </a:p>
          <a:p>
            <a:pPr marL="85725" indent="-85725">
              <a:lnSpc>
                <a:spcPct val="150000"/>
              </a:lnSpc>
              <a:buFont typeface="Arial" charset="0"/>
              <a:buChar char="•"/>
            </a:pPr>
            <a:r>
              <a:rPr lang="it-IT" sz="1400" i="0">
                <a:solidFill>
                  <a:srgbClr val="00529C"/>
                </a:solidFill>
                <a:latin typeface="Calibri" pitchFamily="34" charset="0"/>
              </a:rPr>
              <a:t>A conclusione della fruizione dell’intera attività formativa, lo stato tracciato dalla piattaforma è </a:t>
            </a:r>
            <a:r>
              <a:rPr lang="it-IT" sz="1400" b="1" i="0">
                <a:solidFill>
                  <a:srgbClr val="00529C"/>
                </a:solidFill>
                <a:latin typeface="Calibri" pitchFamily="34" charset="0"/>
              </a:rPr>
              <a:t>“Completato” </a:t>
            </a:r>
            <a:r>
              <a:rPr lang="it-IT" sz="1400" i="0">
                <a:solidFill>
                  <a:srgbClr val="00529C"/>
                </a:solidFill>
                <a:latin typeface="Calibri" pitchFamily="34" charset="0"/>
              </a:rPr>
              <a:t>. </a:t>
            </a:r>
          </a:p>
        </p:txBody>
      </p:sp>
      <p:pic>
        <p:nvPicPr>
          <p:cNvPr id="26629" name="Picture 2"/>
          <p:cNvPicPr>
            <a:picLocks noChangeAspect="1" noChangeArrowheads="1"/>
          </p:cNvPicPr>
          <p:nvPr/>
        </p:nvPicPr>
        <p:blipFill>
          <a:blip r:embed="rId2"/>
          <a:srcRect/>
          <a:stretch>
            <a:fillRect/>
          </a:stretch>
        </p:blipFill>
        <p:spPr bwMode="auto">
          <a:xfrm>
            <a:off x="8135938" y="428625"/>
            <a:ext cx="722312" cy="477838"/>
          </a:xfrm>
          <a:prstGeom prst="rect">
            <a:avLst/>
          </a:prstGeom>
          <a:noFill/>
          <a:ln w="9525">
            <a:noFill/>
            <a:miter lim="800000"/>
            <a:headEnd/>
            <a:tailEnd/>
          </a:ln>
        </p:spPr>
      </p:pic>
      <p:pic>
        <p:nvPicPr>
          <p:cNvPr id="26630" name="Picture 3"/>
          <p:cNvPicPr>
            <a:picLocks noChangeAspect="1" noChangeArrowheads="1"/>
          </p:cNvPicPr>
          <p:nvPr/>
        </p:nvPicPr>
        <p:blipFill>
          <a:blip r:embed="rId3"/>
          <a:srcRect/>
          <a:stretch>
            <a:fillRect/>
          </a:stretch>
        </p:blipFill>
        <p:spPr bwMode="auto">
          <a:xfrm>
            <a:off x="142875" y="3857625"/>
            <a:ext cx="2635250" cy="1089025"/>
          </a:xfrm>
          <a:prstGeom prst="rect">
            <a:avLst/>
          </a:prstGeom>
          <a:noFill/>
          <a:ln w="9525">
            <a:noFill/>
            <a:miter lim="800000"/>
            <a:headEnd/>
            <a:tailEnd/>
          </a:ln>
        </p:spPr>
      </p:pic>
      <p:pic>
        <p:nvPicPr>
          <p:cNvPr id="26631" name="Immagine 1" descr="image001"/>
          <p:cNvPicPr>
            <a:picLocks noChangeAspect="1" noChangeArrowheads="1"/>
          </p:cNvPicPr>
          <p:nvPr/>
        </p:nvPicPr>
        <p:blipFill>
          <a:blip r:embed="rId4"/>
          <a:srcRect/>
          <a:stretch>
            <a:fillRect/>
          </a:stretch>
        </p:blipFill>
        <p:spPr bwMode="auto">
          <a:xfrm>
            <a:off x="85725" y="1000125"/>
            <a:ext cx="2628900" cy="2014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0"/>
          </p:nvPr>
        </p:nvSpPr>
        <p:spPr/>
        <p:txBody>
          <a:bodyPr/>
          <a:lstStyle/>
          <a:p>
            <a:pPr>
              <a:defRPr/>
            </a:pPr>
            <a:r>
              <a:rPr lang="it-IT" smtClean="0"/>
              <a:t> </a:t>
            </a:r>
            <a:fld id="{E340EA44-1700-4DAD-BD7D-C64BEB758D2B}" type="slidenum">
              <a:rPr lang="it-IT" smtClean="0"/>
              <a:pPr>
                <a:defRPr/>
              </a:pPr>
              <a:t>9</a:t>
            </a:fld>
            <a:endParaRPr lang="it-IT"/>
          </a:p>
        </p:txBody>
      </p:sp>
      <p:sp>
        <p:nvSpPr>
          <p:cNvPr id="27650" name="Rettangolo 3"/>
          <p:cNvSpPr>
            <a:spLocks noChangeArrowheads="1"/>
          </p:cNvSpPr>
          <p:nvPr/>
        </p:nvSpPr>
        <p:spPr bwMode="auto">
          <a:xfrm>
            <a:off x="0" y="0"/>
            <a:ext cx="717550" cy="338138"/>
          </a:xfrm>
          <a:prstGeom prst="rect">
            <a:avLst/>
          </a:prstGeom>
          <a:noFill/>
          <a:ln w="9525">
            <a:noFill/>
            <a:miter lim="800000"/>
            <a:headEnd/>
            <a:tailEnd/>
          </a:ln>
        </p:spPr>
        <p:txBody>
          <a:bodyPr wrap="none">
            <a:spAutoFit/>
          </a:bodyPr>
          <a:lstStyle/>
          <a:p>
            <a:r>
              <a:rPr lang="it-IT" b="1" i="0">
                <a:solidFill>
                  <a:srgbClr val="00529C"/>
                </a:solidFill>
              </a:rPr>
              <a:t>Durata</a:t>
            </a:r>
            <a:endParaRPr lang="it-IT"/>
          </a:p>
        </p:txBody>
      </p:sp>
      <p:sp>
        <p:nvSpPr>
          <p:cNvPr id="27651" name="CasellaDiTesto 4"/>
          <p:cNvSpPr txBox="1">
            <a:spLocks noChangeArrowheads="1"/>
          </p:cNvSpPr>
          <p:nvPr/>
        </p:nvSpPr>
        <p:spPr bwMode="auto">
          <a:xfrm>
            <a:off x="3786188" y="571500"/>
            <a:ext cx="5572125" cy="1892300"/>
          </a:xfrm>
          <a:prstGeom prst="rect">
            <a:avLst/>
          </a:prstGeom>
          <a:noFill/>
          <a:ln w="9525">
            <a:noFill/>
            <a:miter lim="800000"/>
            <a:headEnd/>
            <a:tailEnd/>
          </a:ln>
        </p:spPr>
        <p:txBody>
          <a:bodyPr>
            <a:spAutoFit/>
          </a:bodyPr>
          <a:lstStyle/>
          <a:p>
            <a:pPr>
              <a:lnSpc>
                <a:spcPct val="150000"/>
              </a:lnSpc>
            </a:pPr>
            <a:r>
              <a:rPr lang="it-IT" sz="1300">
                <a:solidFill>
                  <a:srgbClr val="00529C"/>
                </a:solidFill>
                <a:latin typeface="Calibri" pitchFamily="34" charset="0"/>
              </a:rPr>
              <a:t>Deve essere indicata la durata del tempo di studio previsto </a:t>
            </a:r>
          </a:p>
          <a:p>
            <a:pPr>
              <a:lnSpc>
                <a:spcPct val="150000"/>
              </a:lnSpc>
            </a:pPr>
            <a:r>
              <a:rPr lang="it-IT" sz="1300">
                <a:solidFill>
                  <a:srgbClr val="00529C"/>
                </a:solidFill>
                <a:latin typeface="Calibri" pitchFamily="34" charset="0"/>
              </a:rPr>
              <a:t>il quale va ripartito su unità didattiche omogenee. </a:t>
            </a:r>
          </a:p>
          <a:p>
            <a:pPr>
              <a:lnSpc>
                <a:spcPct val="150000"/>
              </a:lnSpc>
            </a:pPr>
            <a:r>
              <a:rPr lang="it-IT" sz="1300">
                <a:solidFill>
                  <a:srgbClr val="00529C"/>
                </a:solidFill>
                <a:latin typeface="Calibri" pitchFamily="34" charset="0"/>
              </a:rPr>
              <a:t>Deve essere possibile memorizzare i  tempi di fruizione (ore  di collegamento)  ovvero dare prova che  l'intero  percorso  sia  stato realizzato. </a:t>
            </a:r>
          </a:p>
          <a:p>
            <a:pPr>
              <a:lnSpc>
                <a:spcPct val="150000"/>
              </a:lnSpc>
            </a:pPr>
            <a:r>
              <a:rPr lang="it-IT" sz="1300">
                <a:solidFill>
                  <a:srgbClr val="00529C"/>
                </a:solidFill>
                <a:latin typeface="Calibri" pitchFamily="34" charset="0"/>
              </a:rPr>
              <a:t>La durata della formazione deve essere validata dal tutor e</a:t>
            </a:r>
          </a:p>
          <a:p>
            <a:pPr>
              <a:lnSpc>
                <a:spcPct val="150000"/>
              </a:lnSpc>
            </a:pPr>
            <a:r>
              <a:rPr lang="it-IT" sz="1300">
                <a:solidFill>
                  <a:srgbClr val="00529C"/>
                </a:solidFill>
                <a:latin typeface="Calibri" pitchFamily="34" charset="0"/>
              </a:rPr>
              <a:t>certificata dai sistemi di tracciamento della piattaforma per  l'e-Learning. </a:t>
            </a:r>
          </a:p>
        </p:txBody>
      </p:sp>
      <p:sp>
        <p:nvSpPr>
          <p:cNvPr id="6" name="CasellaDiTesto 5"/>
          <p:cNvSpPr txBox="1"/>
          <p:nvPr/>
        </p:nvSpPr>
        <p:spPr>
          <a:xfrm>
            <a:off x="357188" y="3643313"/>
            <a:ext cx="8643937" cy="1592262"/>
          </a:xfrm>
          <a:prstGeom prst="rect">
            <a:avLst/>
          </a:prstGeom>
          <a:noFill/>
        </p:spPr>
        <p:txBody>
          <a:bodyPr>
            <a:spAutoFit/>
          </a:bodyPr>
          <a:lstStyle/>
          <a:p>
            <a:pPr marL="85725" indent="-85725">
              <a:lnSpc>
                <a:spcPct val="150000"/>
              </a:lnSpc>
              <a:buFont typeface="Arial" pitchFamily="34" charset="0"/>
              <a:buChar char="•"/>
              <a:defRPr/>
            </a:pPr>
            <a:r>
              <a:rPr lang="it-IT" sz="1300" i="0" dirty="0">
                <a:solidFill>
                  <a:srgbClr val="00529C"/>
                </a:solidFill>
                <a:latin typeface="Calibri" pitchFamily="34" charset="0"/>
              </a:rPr>
              <a:t>Il corso ha un tempo di studio previsto di </a:t>
            </a:r>
            <a:r>
              <a:rPr lang="it-IT" sz="1300" b="1" i="0" dirty="0">
                <a:solidFill>
                  <a:srgbClr val="00529C"/>
                </a:solidFill>
                <a:latin typeface="Calibri" pitchFamily="34" charset="0"/>
              </a:rPr>
              <a:t>4 ore complessive</a:t>
            </a:r>
            <a:r>
              <a:rPr lang="it-IT" sz="1300" i="0" dirty="0">
                <a:solidFill>
                  <a:srgbClr val="00529C"/>
                </a:solidFill>
                <a:latin typeface="Calibri" pitchFamily="34" charset="0"/>
              </a:rPr>
              <a:t>. La durata media di ciascuna unità didattica è pari a ca. 34 min.</a:t>
            </a:r>
          </a:p>
          <a:p>
            <a:pPr marL="85725" indent="3175">
              <a:lnSpc>
                <a:spcPct val="150000"/>
              </a:lnSpc>
              <a:defRPr/>
            </a:pPr>
            <a:r>
              <a:rPr lang="it-IT" sz="1300" i="0" dirty="0">
                <a:solidFill>
                  <a:srgbClr val="00529C"/>
                </a:solidFill>
                <a:latin typeface="Calibri" pitchFamily="34" charset="0"/>
              </a:rPr>
              <a:t>Questi tempi sono stati definiti sulla base di consolidati </a:t>
            </a:r>
            <a:r>
              <a:rPr lang="it-IT" sz="1300" b="1" i="0" dirty="0">
                <a:solidFill>
                  <a:srgbClr val="00529C"/>
                </a:solidFill>
                <a:latin typeface="Calibri" pitchFamily="34" charset="0"/>
              </a:rPr>
              <a:t>standard  internazionali </a:t>
            </a:r>
            <a:r>
              <a:rPr lang="it-IT" sz="1300" i="0" dirty="0">
                <a:solidFill>
                  <a:srgbClr val="00529C"/>
                </a:solidFill>
                <a:latin typeface="Calibri" pitchFamily="34" charset="0"/>
              </a:rPr>
              <a:t>, che considerano il tempo medio di lettura e apprendimento per ciascuna schermata di cui si compone un corso online. </a:t>
            </a:r>
          </a:p>
          <a:p>
            <a:pPr marL="85725" indent="-85725">
              <a:lnSpc>
                <a:spcPct val="150000"/>
              </a:lnSpc>
              <a:buFont typeface="Arial" pitchFamily="34" charset="0"/>
              <a:buChar char="•"/>
              <a:defRPr/>
            </a:pPr>
            <a:r>
              <a:rPr lang="it-IT" sz="1300" b="1" i="0" dirty="0">
                <a:solidFill>
                  <a:srgbClr val="00529C"/>
                </a:solidFill>
                <a:latin typeface="Calibri" pitchFamily="34" charset="0"/>
              </a:rPr>
              <a:t>La piattaforma di eLearning memorizza i tempi di fruizione e registra il completamento della formazione</a:t>
            </a:r>
            <a:r>
              <a:rPr lang="it-IT" sz="1300" i="0" dirty="0">
                <a:solidFill>
                  <a:srgbClr val="00529C"/>
                </a:solidFill>
                <a:latin typeface="Calibri" pitchFamily="34" charset="0"/>
              </a:rPr>
              <a:t>. </a:t>
            </a:r>
          </a:p>
          <a:p>
            <a:pPr marL="85725" indent="-85725">
              <a:lnSpc>
                <a:spcPct val="150000"/>
              </a:lnSpc>
              <a:buFont typeface="Arial" pitchFamily="34" charset="0"/>
              <a:buChar char="•"/>
              <a:defRPr/>
            </a:pPr>
            <a:r>
              <a:rPr lang="it-IT" sz="1300" i="0" dirty="0">
                <a:solidFill>
                  <a:srgbClr val="00529C"/>
                </a:solidFill>
                <a:latin typeface="Calibri" pitchFamily="34" charset="0"/>
              </a:rPr>
              <a:t> Le informazioni sui </a:t>
            </a:r>
            <a:r>
              <a:rPr lang="it-IT" sz="1300" b="1" i="0" dirty="0">
                <a:solidFill>
                  <a:srgbClr val="00529C"/>
                </a:solidFill>
                <a:latin typeface="Calibri" pitchFamily="34" charset="0"/>
              </a:rPr>
              <a:t>tempi di fruizione </a:t>
            </a:r>
            <a:r>
              <a:rPr lang="it-IT" sz="1300" i="0" dirty="0">
                <a:solidFill>
                  <a:srgbClr val="00529C"/>
                </a:solidFill>
                <a:latin typeface="Calibri" pitchFamily="34" charset="0"/>
              </a:rPr>
              <a:t>registrati dalla piattaforma sono </a:t>
            </a:r>
            <a:r>
              <a:rPr lang="it-IT" sz="1300" b="1" i="0" dirty="0">
                <a:solidFill>
                  <a:srgbClr val="00529C"/>
                </a:solidFill>
                <a:latin typeface="Calibri" pitchFamily="34" charset="0"/>
              </a:rPr>
              <a:t>accessibili al tutor</a:t>
            </a:r>
            <a:r>
              <a:rPr lang="it-IT" sz="1300" i="0" dirty="0">
                <a:solidFill>
                  <a:srgbClr val="00529C"/>
                </a:solidFill>
                <a:latin typeface="Calibri" pitchFamily="34" charset="0"/>
              </a:rPr>
              <a:t>.</a:t>
            </a:r>
          </a:p>
        </p:txBody>
      </p:sp>
      <p:pic>
        <p:nvPicPr>
          <p:cNvPr id="27653" name="Picture 2"/>
          <p:cNvPicPr>
            <a:picLocks noChangeAspect="1" noChangeArrowheads="1"/>
          </p:cNvPicPr>
          <p:nvPr/>
        </p:nvPicPr>
        <p:blipFill>
          <a:blip r:embed="rId2"/>
          <a:srcRect/>
          <a:stretch>
            <a:fillRect/>
          </a:stretch>
        </p:blipFill>
        <p:spPr bwMode="auto">
          <a:xfrm>
            <a:off x="8215313" y="357188"/>
            <a:ext cx="571500" cy="377825"/>
          </a:xfrm>
          <a:prstGeom prst="rect">
            <a:avLst/>
          </a:prstGeom>
          <a:noFill/>
          <a:ln w="9525">
            <a:noFill/>
            <a:miter lim="800000"/>
            <a:headEnd/>
            <a:tailEnd/>
          </a:ln>
        </p:spPr>
      </p:pic>
      <p:pic>
        <p:nvPicPr>
          <p:cNvPr id="27654" name="Picture 3"/>
          <p:cNvPicPr>
            <a:picLocks noChangeAspect="1" noChangeArrowheads="1"/>
          </p:cNvPicPr>
          <p:nvPr/>
        </p:nvPicPr>
        <p:blipFill>
          <a:blip r:embed="rId3"/>
          <a:srcRect/>
          <a:stretch>
            <a:fillRect/>
          </a:stretch>
        </p:blipFill>
        <p:spPr bwMode="auto">
          <a:xfrm>
            <a:off x="6253163" y="2571750"/>
            <a:ext cx="2605087" cy="1076325"/>
          </a:xfrm>
          <a:prstGeom prst="rect">
            <a:avLst/>
          </a:prstGeom>
          <a:noFill/>
          <a:ln w="9525">
            <a:noFill/>
            <a:miter lim="800000"/>
            <a:headEnd/>
            <a:tailEnd/>
          </a:ln>
        </p:spPr>
      </p:pic>
      <p:pic>
        <p:nvPicPr>
          <p:cNvPr id="27655" name="Picture 2"/>
          <p:cNvPicPr>
            <a:picLocks noChangeAspect="1" noChangeArrowheads="1"/>
          </p:cNvPicPr>
          <p:nvPr/>
        </p:nvPicPr>
        <p:blipFill>
          <a:blip r:embed="rId4"/>
          <a:srcRect/>
          <a:stretch>
            <a:fillRect/>
          </a:stretch>
        </p:blipFill>
        <p:spPr bwMode="auto">
          <a:xfrm>
            <a:off x="71438" y="706438"/>
            <a:ext cx="3643312" cy="1530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format presentazioni uso interno">
  <a:themeElements>
    <a:clrScheme name="Loggi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format presentazioni uso intern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66"/>
        </a:solidFill>
        <a:ln w="38100">
          <a:solidFill>
            <a:srgbClr val="FFFF66"/>
          </a:solidFill>
          <a:miter lim="800000"/>
          <a:headEnd/>
          <a:tailEnd/>
        </a:ln>
        <a:effectLst>
          <a:outerShdw dist="107763" dir="2700000" algn="ctr" rotWithShape="0">
            <a:schemeClr val="bg2"/>
          </a:outerShdw>
        </a:effectLst>
      </a:spPr>
      <a:bodyPr lIns="91943" tIns="45971" rIns="91943" bIns="45971" anchor="ctr"/>
      <a:lstStyle>
        <a:defPPr eaLnBrk="1" hangingPunct="1">
          <a:lnSpc>
            <a:spcPct val="150000"/>
          </a:lnSpc>
          <a:spcBef>
            <a:spcPct val="50000"/>
          </a:spcBef>
          <a:buFont typeface="Wingdings" pitchFamily="2" charset="2"/>
          <a:buChar char="Ø"/>
          <a:defRPr sz="1400" b="1" i="0">
            <a:solidFill>
              <a:srgbClr val="333399"/>
            </a:solidFill>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600" b="0" i="1" u="none" strike="noStrike" cap="none" normalizeH="0" baseline="0" smtClean="0">
            <a:ln>
              <a:noFill/>
            </a:ln>
            <a:solidFill>
              <a:schemeClr val="accent1"/>
            </a:solidFill>
            <a:effectLst/>
            <a:latin typeface="Arial Narrow" pitchFamily="34" charset="0"/>
          </a:defRPr>
        </a:defPPr>
      </a:lstStyle>
    </a:lnDef>
  </a:objectDefaults>
  <a:extraClrSchemeLst>
    <a:extraClrScheme>
      <a:clrScheme name="format presentazioni uso interno 1">
        <a:dk1>
          <a:srgbClr val="000000"/>
        </a:dk1>
        <a:lt1>
          <a:srgbClr val="FFFFFF"/>
        </a:lt1>
        <a:dk2>
          <a:srgbClr val="6600CC"/>
        </a:dk2>
        <a:lt2>
          <a:srgbClr val="CCECFF"/>
        </a:lt2>
        <a:accent1>
          <a:srgbClr val="00FFCC"/>
        </a:accent1>
        <a:accent2>
          <a:srgbClr val="9933FF"/>
        </a:accent2>
        <a:accent3>
          <a:srgbClr val="B8AAE2"/>
        </a:accent3>
        <a:accent4>
          <a:srgbClr val="DADADA"/>
        </a:accent4>
        <a:accent5>
          <a:srgbClr val="AAFFE2"/>
        </a:accent5>
        <a:accent6>
          <a:srgbClr val="8A2DE7"/>
        </a:accent6>
        <a:hlink>
          <a:srgbClr val="660066"/>
        </a:hlink>
        <a:folHlink>
          <a:srgbClr val="006699"/>
        </a:folHlink>
      </a:clrScheme>
      <a:clrMap bg1="dk2" tx1="lt1" bg2="dk1" tx2="lt2" accent1="accent1" accent2="accent2" accent3="accent3" accent4="accent4" accent5="accent5" accent6="accent6" hlink="hlink" folHlink="folHlink"/>
    </a:extraClrScheme>
    <a:extraClrScheme>
      <a:clrScheme name="format presentazioni uso interno 2">
        <a:dk1>
          <a:srgbClr val="660066"/>
        </a:dk1>
        <a:lt1>
          <a:srgbClr val="FFFFFF"/>
        </a:lt1>
        <a:dk2>
          <a:srgbClr val="FF00FF"/>
        </a:dk2>
        <a:lt2>
          <a:srgbClr val="FFCC99"/>
        </a:lt2>
        <a:accent1>
          <a:srgbClr val="99FF99"/>
        </a:accent1>
        <a:accent2>
          <a:srgbClr val="CC66FF"/>
        </a:accent2>
        <a:accent3>
          <a:srgbClr val="FFFFFF"/>
        </a:accent3>
        <a:accent4>
          <a:srgbClr val="560056"/>
        </a:accent4>
        <a:accent5>
          <a:srgbClr val="CAFFCA"/>
        </a:accent5>
        <a:accent6>
          <a:srgbClr val="B95CE7"/>
        </a:accent6>
        <a:hlink>
          <a:srgbClr val="FF99CC"/>
        </a:hlink>
        <a:folHlink>
          <a:srgbClr val="006600"/>
        </a:folHlink>
      </a:clrScheme>
      <a:clrMap bg1="lt1" tx1="dk1" bg2="lt2" tx2="dk2" accent1="accent1" accent2="accent2" accent3="accent3" accent4="accent4" accent5="accent5" accent6="accent6" hlink="hlink" folHlink="folHlink"/>
    </a:extraClrScheme>
    <a:extraClrScheme>
      <a:clrScheme name="format presentazioni uso interno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at presentazioni uso interno 4">
        <a:dk1>
          <a:srgbClr val="000000"/>
        </a:dk1>
        <a:lt1>
          <a:srgbClr val="FFFFFF"/>
        </a:lt1>
        <a:dk2>
          <a:srgbClr val="CC0099"/>
        </a:dk2>
        <a:lt2>
          <a:srgbClr val="FFCCFF"/>
        </a:lt2>
        <a:accent1>
          <a:srgbClr val="00FF00"/>
        </a:accent1>
        <a:accent2>
          <a:srgbClr val="9933FF"/>
        </a:accent2>
        <a:accent3>
          <a:srgbClr val="E2AACA"/>
        </a:accent3>
        <a:accent4>
          <a:srgbClr val="DADADA"/>
        </a:accent4>
        <a:accent5>
          <a:srgbClr val="AAFFAA"/>
        </a:accent5>
        <a:accent6>
          <a:srgbClr val="8A2DE7"/>
        </a:accent6>
        <a:hlink>
          <a:srgbClr val="660066"/>
        </a:hlink>
        <a:folHlink>
          <a:srgbClr val="006600"/>
        </a:folHlink>
      </a:clrScheme>
      <a:clrMap bg1="dk2" tx1="lt1" bg2="dk1" tx2="lt2" accent1="accent1" accent2="accent2" accent3="accent3" accent4="accent4" accent5="accent5" accent6="accent6" hlink="hlink" folHlink="folHlink"/>
    </a:extraClrScheme>
    <a:extraClrScheme>
      <a:clrScheme name="format presentazioni uso interno 5">
        <a:dk1>
          <a:srgbClr val="000000"/>
        </a:dk1>
        <a:lt1>
          <a:srgbClr val="FFFFFF"/>
        </a:lt1>
        <a:dk2>
          <a:srgbClr val="4D4D4D"/>
        </a:dk2>
        <a:lt2>
          <a:srgbClr val="B2B2B2"/>
        </a:lt2>
        <a:accent1>
          <a:srgbClr val="FF3300"/>
        </a:accent1>
        <a:accent2>
          <a:srgbClr val="777777"/>
        </a:accent2>
        <a:accent3>
          <a:srgbClr val="FFFFFF"/>
        </a:accent3>
        <a:accent4>
          <a:srgbClr val="000000"/>
        </a:accent4>
        <a:accent5>
          <a:srgbClr val="FFADAA"/>
        </a:accent5>
        <a:accent6>
          <a:srgbClr val="6B6B6B"/>
        </a:accent6>
        <a:hlink>
          <a:srgbClr val="1C3CA6"/>
        </a:hlink>
        <a:folHlink>
          <a:srgbClr val="1C3CA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17437</TotalTime>
  <Words>1482</Words>
  <Application>Microsoft Office PowerPoint</Application>
  <PresentationFormat>On-screen Show (4:3)</PresentationFormat>
  <Paragraphs>197</Paragraphs>
  <Slides>15</Slides>
  <Notes>1</Notes>
  <HiddenSlides>0</HiddenSlides>
  <MMClips>0</MMClips>
  <ScaleCrop>false</ScaleCrop>
  <HeadingPairs>
    <vt:vector size="6" baseType="variant">
      <vt:variant>
        <vt:lpstr>Caratteri utilizzati</vt:lpstr>
      </vt:variant>
      <vt:variant>
        <vt:i4>6</vt:i4>
      </vt:variant>
      <vt:variant>
        <vt:lpstr>Modello struttura</vt:lpstr>
      </vt:variant>
      <vt:variant>
        <vt:i4>10</vt:i4>
      </vt:variant>
      <vt:variant>
        <vt:lpstr>Titoli diapositive</vt:lpstr>
      </vt:variant>
      <vt:variant>
        <vt:i4>15</vt:i4>
      </vt:variant>
    </vt:vector>
  </HeadingPairs>
  <TitlesOfParts>
    <vt:vector size="31" baseType="lpstr">
      <vt:lpstr>Arial Narrow</vt:lpstr>
      <vt:lpstr>Arial</vt:lpstr>
      <vt:lpstr>Wingdings</vt:lpstr>
      <vt:lpstr>Times New Roman</vt:lpstr>
      <vt:lpstr>Arial Black</vt:lpstr>
      <vt:lpstr>Calibri</vt:lpstr>
      <vt:lpstr>format presentazioni uso interno</vt:lpstr>
      <vt:lpstr>format presentazioni uso interno</vt:lpstr>
      <vt:lpstr>format presentazioni uso interno</vt:lpstr>
      <vt:lpstr>format presentazioni uso interno</vt:lpstr>
      <vt:lpstr>format presentazioni uso interno</vt:lpstr>
      <vt:lpstr>format presentazioni uso interno</vt:lpstr>
      <vt:lpstr>format presentazioni uso interno</vt:lpstr>
      <vt:lpstr>format presentazioni uso interno</vt:lpstr>
      <vt:lpstr>format presentazioni uso interno</vt:lpstr>
      <vt:lpstr>format presentazioni uso interno</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vector>
  </TitlesOfParts>
  <Company>Poste Italiane S.p.A.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Consuntivo eLearning 2007</dc:title>
  <dc:creator>Poste Italiane S.p.A.</dc:creator>
  <cp:lastModifiedBy>SAILP</cp:lastModifiedBy>
  <cp:revision>3326</cp:revision>
  <dcterms:created xsi:type="dcterms:W3CDTF">2007-12-05T10:56:35Z</dcterms:created>
  <dcterms:modified xsi:type="dcterms:W3CDTF">2012-12-14T10:57:09Z</dcterms:modified>
</cp:coreProperties>
</file>